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3"/>
  </p:notesMasterIdLst>
  <p:sldIdLst>
    <p:sldId id="256" r:id="rId4"/>
    <p:sldId id="258" r:id="rId5"/>
    <p:sldId id="259" r:id="rId6"/>
    <p:sldId id="261" r:id="rId7"/>
    <p:sldId id="260"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5" r:id="rId79"/>
    <p:sldId id="334" r:id="rId80"/>
    <p:sldId id="336" r:id="rId81"/>
    <p:sldId id="337" r:id="rId82"/>
    <p:sldId id="338" r:id="rId83"/>
    <p:sldId id="340" r:id="rId84"/>
    <p:sldId id="339" r:id="rId85"/>
    <p:sldId id="341" r:id="rId86"/>
    <p:sldId id="342" r:id="rId87"/>
    <p:sldId id="343" r:id="rId88"/>
    <p:sldId id="344" r:id="rId89"/>
    <p:sldId id="345" r:id="rId90"/>
    <p:sldId id="346" r:id="rId91"/>
    <p:sldId id="347" r:id="rId9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p:scale>
          <a:sx n="60" d="100"/>
          <a:sy n="60" d="100"/>
        </p:scale>
        <p:origin x="-1434" y="-3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766D3-ECB1-4364-91FA-3FE0629A7979}" type="doc">
      <dgm:prSet loTypeId="urn:microsoft.com/office/officeart/2005/8/layout/vProcess5" loCatId="process" qsTypeId="urn:microsoft.com/office/officeart/2005/8/quickstyle/simple4" qsCatId="simple" csTypeId="urn:microsoft.com/office/officeart/2005/8/colors/accent0_3" csCatId="mainScheme" phldr="1"/>
      <dgm:spPr/>
      <dgm:t>
        <a:bodyPr/>
        <a:lstStyle/>
        <a:p>
          <a:endParaRPr lang="es-CO"/>
        </a:p>
      </dgm:t>
    </dgm:pt>
    <dgm:pt modelId="{3716B31B-7F1E-4B43-B767-E3A9A9D226B4}">
      <dgm:prSet phldrT="[Texto]"/>
      <dgm:spPr/>
      <dgm:t>
        <a:bodyPr/>
        <a:lstStyle/>
        <a:p>
          <a:r>
            <a:rPr lang="es-MX" b="1" dirty="0" smtClean="0"/>
            <a:t>I. GÉNESIS</a:t>
          </a:r>
          <a:r>
            <a:rPr lang="es-MX" dirty="0" smtClean="0"/>
            <a:t>: LA REFORMA LITÚRGICA DESDE SAN PÍO X HASTA EL VATICANO II</a:t>
          </a:r>
          <a:endParaRPr lang="es-CO" dirty="0"/>
        </a:p>
      </dgm:t>
    </dgm:pt>
    <dgm:pt modelId="{65CA72BC-3AA3-4B38-9CD1-814BD6796AC1}" type="parTrans" cxnId="{C0BFF9B1-D34D-4B11-9BAF-DE33FB9432F3}">
      <dgm:prSet/>
      <dgm:spPr/>
      <dgm:t>
        <a:bodyPr/>
        <a:lstStyle/>
        <a:p>
          <a:endParaRPr lang="es-CO"/>
        </a:p>
      </dgm:t>
    </dgm:pt>
    <dgm:pt modelId="{085ECE12-67C2-4AEB-BE81-726CA373DF2C}" type="sibTrans" cxnId="{C0BFF9B1-D34D-4B11-9BAF-DE33FB9432F3}">
      <dgm:prSet/>
      <dgm:spPr/>
      <dgm:t>
        <a:bodyPr/>
        <a:lstStyle/>
        <a:p>
          <a:endParaRPr lang="es-CO"/>
        </a:p>
      </dgm:t>
    </dgm:pt>
    <dgm:pt modelId="{00DEF2BD-443C-47C8-B48F-36CEF0F7BA35}">
      <dgm:prSet phldrT="[Texto]"/>
      <dgm:spPr/>
      <dgm:t>
        <a:bodyPr/>
        <a:lstStyle/>
        <a:p>
          <a:r>
            <a:rPr lang="es-MX" b="1" dirty="0" smtClean="0"/>
            <a:t>II. DESARROLLO</a:t>
          </a:r>
          <a:r>
            <a:rPr lang="es-MX" dirty="0" smtClean="0"/>
            <a:t>: HISTORIA DE LA CONSTITUCIÓN SOBRE LA SAGRADA LITURGIA</a:t>
          </a:r>
          <a:endParaRPr lang="es-CO" dirty="0"/>
        </a:p>
      </dgm:t>
    </dgm:pt>
    <dgm:pt modelId="{DC80AFF2-CAFA-457A-A995-C64A915FFDA6}" type="parTrans" cxnId="{3D1980C2-029B-48A9-82A0-EFA69B5A01CD}">
      <dgm:prSet/>
      <dgm:spPr/>
      <dgm:t>
        <a:bodyPr/>
        <a:lstStyle/>
        <a:p>
          <a:endParaRPr lang="es-CO"/>
        </a:p>
      </dgm:t>
    </dgm:pt>
    <dgm:pt modelId="{83635F9F-AB83-40E6-9A41-36F287310A19}" type="sibTrans" cxnId="{3D1980C2-029B-48A9-82A0-EFA69B5A01CD}">
      <dgm:prSet/>
      <dgm:spPr/>
      <dgm:t>
        <a:bodyPr/>
        <a:lstStyle/>
        <a:p>
          <a:endParaRPr lang="es-CO"/>
        </a:p>
      </dgm:t>
    </dgm:pt>
    <dgm:pt modelId="{F131533B-C145-4C9D-922C-512EBC3C465D}">
      <dgm:prSet phldrT="[Texto]"/>
      <dgm:spPr/>
      <dgm:t>
        <a:bodyPr/>
        <a:lstStyle/>
        <a:p>
          <a:r>
            <a:rPr lang="es-MX" b="1" dirty="0" smtClean="0"/>
            <a:t>III. PROMULGACIÓN </a:t>
          </a:r>
          <a:r>
            <a:rPr lang="es-MX" dirty="0" smtClean="0"/>
            <a:t>DE LA CONSTITUCIÓN LITÚRGICA</a:t>
          </a:r>
          <a:endParaRPr lang="es-CO" dirty="0"/>
        </a:p>
      </dgm:t>
    </dgm:pt>
    <dgm:pt modelId="{927A5607-459C-4177-8048-E503411EA4D2}" type="parTrans" cxnId="{7F303778-048E-4B75-9C10-5CC8F99AD8E8}">
      <dgm:prSet/>
      <dgm:spPr/>
      <dgm:t>
        <a:bodyPr/>
        <a:lstStyle/>
        <a:p>
          <a:endParaRPr lang="es-CO"/>
        </a:p>
      </dgm:t>
    </dgm:pt>
    <dgm:pt modelId="{81E9A06F-EF0A-45B6-B314-578BC39112A8}" type="sibTrans" cxnId="{7F303778-048E-4B75-9C10-5CC8F99AD8E8}">
      <dgm:prSet/>
      <dgm:spPr/>
      <dgm:t>
        <a:bodyPr/>
        <a:lstStyle/>
        <a:p>
          <a:endParaRPr lang="es-CO"/>
        </a:p>
      </dgm:t>
    </dgm:pt>
    <dgm:pt modelId="{9412F1A5-F24B-4D73-9610-D910BAEF10FF}" type="pres">
      <dgm:prSet presAssocID="{D6C766D3-ECB1-4364-91FA-3FE0629A7979}" presName="outerComposite" presStyleCnt="0">
        <dgm:presLayoutVars>
          <dgm:chMax val="5"/>
          <dgm:dir/>
          <dgm:resizeHandles val="exact"/>
        </dgm:presLayoutVars>
      </dgm:prSet>
      <dgm:spPr/>
      <dgm:t>
        <a:bodyPr/>
        <a:lstStyle/>
        <a:p>
          <a:endParaRPr lang="es-CO"/>
        </a:p>
      </dgm:t>
    </dgm:pt>
    <dgm:pt modelId="{6D1F9567-C62B-4F61-AB61-56A0707FD3B0}" type="pres">
      <dgm:prSet presAssocID="{D6C766D3-ECB1-4364-91FA-3FE0629A7979}" presName="dummyMaxCanvas" presStyleCnt="0">
        <dgm:presLayoutVars/>
      </dgm:prSet>
      <dgm:spPr/>
    </dgm:pt>
    <dgm:pt modelId="{724BB73D-5FEB-4F4A-B47A-AFBBFC125F6E}" type="pres">
      <dgm:prSet presAssocID="{D6C766D3-ECB1-4364-91FA-3FE0629A7979}" presName="ThreeNodes_1" presStyleLbl="node1" presStyleIdx="0" presStyleCnt="3" custScaleX="102507">
        <dgm:presLayoutVars>
          <dgm:bulletEnabled val="1"/>
        </dgm:presLayoutVars>
      </dgm:prSet>
      <dgm:spPr/>
      <dgm:t>
        <a:bodyPr/>
        <a:lstStyle/>
        <a:p>
          <a:endParaRPr lang="es-CO"/>
        </a:p>
      </dgm:t>
    </dgm:pt>
    <dgm:pt modelId="{42099BE5-FC61-4C6F-8420-E9812B6C29B7}" type="pres">
      <dgm:prSet presAssocID="{D6C766D3-ECB1-4364-91FA-3FE0629A7979}" presName="ThreeNodes_2" presStyleLbl="node1" presStyleIdx="1" presStyleCnt="3">
        <dgm:presLayoutVars>
          <dgm:bulletEnabled val="1"/>
        </dgm:presLayoutVars>
      </dgm:prSet>
      <dgm:spPr/>
      <dgm:t>
        <a:bodyPr/>
        <a:lstStyle/>
        <a:p>
          <a:endParaRPr lang="es-CO"/>
        </a:p>
      </dgm:t>
    </dgm:pt>
    <dgm:pt modelId="{D2769070-4FB7-41AA-8737-747A2776EA6C}" type="pres">
      <dgm:prSet presAssocID="{D6C766D3-ECB1-4364-91FA-3FE0629A7979}" presName="ThreeNodes_3" presStyleLbl="node1" presStyleIdx="2" presStyleCnt="3">
        <dgm:presLayoutVars>
          <dgm:bulletEnabled val="1"/>
        </dgm:presLayoutVars>
      </dgm:prSet>
      <dgm:spPr/>
      <dgm:t>
        <a:bodyPr/>
        <a:lstStyle/>
        <a:p>
          <a:endParaRPr lang="es-CO"/>
        </a:p>
      </dgm:t>
    </dgm:pt>
    <dgm:pt modelId="{28648AF8-9E60-4201-8220-F3FB7FD617B9}" type="pres">
      <dgm:prSet presAssocID="{D6C766D3-ECB1-4364-91FA-3FE0629A7979}" presName="ThreeConn_1-2" presStyleLbl="fgAccFollowNode1" presStyleIdx="0" presStyleCnt="2">
        <dgm:presLayoutVars>
          <dgm:bulletEnabled val="1"/>
        </dgm:presLayoutVars>
      </dgm:prSet>
      <dgm:spPr/>
      <dgm:t>
        <a:bodyPr/>
        <a:lstStyle/>
        <a:p>
          <a:endParaRPr lang="es-CO"/>
        </a:p>
      </dgm:t>
    </dgm:pt>
    <dgm:pt modelId="{8C452B5A-7C25-439C-8377-C8B85AE061C3}" type="pres">
      <dgm:prSet presAssocID="{D6C766D3-ECB1-4364-91FA-3FE0629A7979}" presName="ThreeConn_2-3" presStyleLbl="fgAccFollowNode1" presStyleIdx="1" presStyleCnt="2">
        <dgm:presLayoutVars>
          <dgm:bulletEnabled val="1"/>
        </dgm:presLayoutVars>
      </dgm:prSet>
      <dgm:spPr/>
      <dgm:t>
        <a:bodyPr/>
        <a:lstStyle/>
        <a:p>
          <a:endParaRPr lang="es-CO"/>
        </a:p>
      </dgm:t>
    </dgm:pt>
    <dgm:pt modelId="{1FDD4A0F-9D19-4494-8D02-3E706A1BCE74}" type="pres">
      <dgm:prSet presAssocID="{D6C766D3-ECB1-4364-91FA-3FE0629A7979}" presName="ThreeNodes_1_text" presStyleLbl="node1" presStyleIdx="2" presStyleCnt="3">
        <dgm:presLayoutVars>
          <dgm:bulletEnabled val="1"/>
        </dgm:presLayoutVars>
      </dgm:prSet>
      <dgm:spPr/>
      <dgm:t>
        <a:bodyPr/>
        <a:lstStyle/>
        <a:p>
          <a:endParaRPr lang="es-CO"/>
        </a:p>
      </dgm:t>
    </dgm:pt>
    <dgm:pt modelId="{98EF830F-E6F3-4DE3-BCAA-A41E9747684F}" type="pres">
      <dgm:prSet presAssocID="{D6C766D3-ECB1-4364-91FA-3FE0629A7979}" presName="ThreeNodes_2_text" presStyleLbl="node1" presStyleIdx="2" presStyleCnt="3">
        <dgm:presLayoutVars>
          <dgm:bulletEnabled val="1"/>
        </dgm:presLayoutVars>
      </dgm:prSet>
      <dgm:spPr/>
      <dgm:t>
        <a:bodyPr/>
        <a:lstStyle/>
        <a:p>
          <a:endParaRPr lang="es-CO"/>
        </a:p>
      </dgm:t>
    </dgm:pt>
    <dgm:pt modelId="{6F521992-FBDD-4372-9E72-9A88022F3B20}" type="pres">
      <dgm:prSet presAssocID="{D6C766D3-ECB1-4364-91FA-3FE0629A7979}" presName="ThreeNodes_3_text" presStyleLbl="node1" presStyleIdx="2" presStyleCnt="3">
        <dgm:presLayoutVars>
          <dgm:bulletEnabled val="1"/>
        </dgm:presLayoutVars>
      </dgm:prSet>
      <dgm:spPr/>
      <dgm:t>
        <a:bodyPr/>
        <a:lstStyle/>
        <a:p>
          <a:endParaRPr lang="es-CO"/>
        </a:p>
      </dgm:t>
    </dgm:pt>
  </dgm:ptLst>
  <dgm:cxnLst>
    <dgm:cxn modelId="{F98A9A27-ED50-4C54-A8DA-024BA322D007}" type="presOf" srcId="{085ECE12-67C2-4AEB-BE81-726CA373DF2C}" destId="{28648AF8-9E60-4201-8220-F3FB7FD617B9}" srcOrd="0" destOrd="0" presId="urn:microsoft.com/office/officeart/2005/8/layout/vProcess5"/>
    <dgm:cxn modelId="{87AEE780-9954-4F56-9ED9-7621751DD956}" type="presOf" srcId="{3716B31B-7F1E-4B43-B767-E3A9A9D226B4}" destId="{724BB73D-5FEB-4F4A-B47A-AFBBFC125F6E}" srcOrd="0" destOrd="0" presId="urn:microsoft.com/office/officeart/2005/8/layout/vProcess5"/>
    <dgm:cxn modelId="{7F303778-048E-4B75-9C10-5CC8F99AD8E8}" srcId="{D6C766D3-ECB1-4364-91FA-3FE0629A7979}" destId="{F131533B-C145-4C9D-922C-512EBC3C465D}" srcOrd="2" destOrd="0" parTransId="{927A5607-459C-4177-8048-E503411EA4D2}" sibTransId="{81E9A06F-EF0A-45B6-B314-578BC39112A8}"/>
    <dgm:cxn modelId="{C0BFF9B1-D34D-4B11-9BAF-DE33FB9432F3}" srcId="{D6C766D3-ECB1-4364-91FA-3FE0629A7979}" destId="{3716B31B-7F1E-4B43-B767-E3A9A9D226B4}" srcOrd="0" destOrd="0" parTransId="{65CA72BC-3AA3-4B38-9CD1-814BD6796AC1}" sibTransId="{085ECE12-67C2-4AEB-BE81-726CA373DF2C}"/>
    <dgm:cxn modelId="{849320DE-888A-4969-82A5-6F81DF03FA25}" type="presOf" srcId="{D6C766D3-ECB1-4364-91FA-3FE0629A7979}" destId="{9412F1A5-F24B-4D73-9610-D910BAEF10FF}" srcOrd="0" destOrd="0" presId="urn:microsoft.com/office/officeart/2005/8/layout/vProcess5"/>
    <dgm:cxn modelId="{5FC04F37-7094-41B6-89FB-D2BB0965D94B}" type="presOf" srcId="{00DEF2BD-443C-47C8-B48F-36CEF0F7BA35}" destId="{42099BE5-FC61-4C6F-8420-E9812B6C29B7}" srcOrd="0" destOrd="0" presId="urn:microsoft.com/office/officeart/2005/8/layout/vProcess5"/>
    <dgm:cxn modelId="{45BF8776-21DA-43C3-B124-C6B2602C3BE8}" type="presOf" srcId="{83635F9F-AB83-40E6-9A41-36F287310A19}" destId="{8C452B5A-7C25-439C-8377-C8B85AE061C3}" srcOrd="0" destOrd="0" presId="urn:microsoft.com/office/officeart/2005/8/layout/vProcess5"/>
    <dgm:cxn modelId="{3D1980C2-029B-48A9-82A0-EFA69B5A01CD}" srcId="{D6C766D3-ECB1-4364-91FA-3FE0629A7979}" destId="{00DEF2BD-443C-47C8-B48F-36CEF0F7BA35}" srcOrd="1" destOrd="0" parTransId="{DC80AFF2-CAFA-457A-A995-C64A915FFDA6}" sibTransId="{83635F9F-AB83-40E6-9A41-36F287310A19}"/>
    <dgm:cxn modelId="{C8A2F57E-AC36-4DEC-BE0F-7EF58B83719D}" type="presOf" srcId="{F131533B-C145-4C9D-922C-512EBC3C465D}" destId="{D2769070-4FB7-41AA-8737-747A2776EA6C}" srcOrd="0" destOrd="0" presId="urn:microsoft.com/office/officeart/2005/8/layout/vProcess5"/>
    <dgm:cxn modelId="{88F3E813-E58A-47AC-987C-F9792E3E0B54}" type="presOf" srcId="{F131533B-C145-4C9D-922C-512EBC3C465D}" destId="{6F521992-FBDD-4372-9E72-9A88022F3B20}" srcOrd="1" destOrd="0" presId="urn:microsoft.com/office/officeart/2005/8/layout/vProcess5"/>
    <dgm:cxn modelId="{2477244D-43BF-445D-B49A-159597C4ADDF}" type="presOf" srcId="{3716B31B-7F1E-4B43-B767-E3A9A9D226B4}" destId="{1FDD4A0F-9D19-4494-8D02-3E706A1BCE74}" srcOrd="1" destOrd="0" presId="urn:microsoft.com/office/officeart/2005/8/layout/vProcess5"/>
    <dgm:cxn modelId="{AE5C3094-7470-4B7A-9198-37947A68B153}" type="presOf" srcId="{00DEF2BD-443C-47C8-B48F-36CEF0F7BA35}" destId="{98EF830F-E6F3-4DE3-BCAA-A41E9747684F}" srcOrd="1" destOrd="0" presId="urn:microsoft.com/office/officeart/2005/8/layout/vProcess5"/>
    <dgm:cxn modelId="{6E58D9D6-1828-42FB-BA80-14F6F8DA89C1}" type="presParOf" srcId="{9412F1A5-F24B-4D73-9610-D910BAEF10FF}" destId="{6D1F9567-C62B-4F61-AB61-56A0707FD3B0}" srcOrd="0" destOrd="0" presId="urn:microsoft.com/office/officeart/2005/8/layout/vProcess5"/>
    <dgm:cxn modelId="{36975974-D0B6-46D4-9E7C-28712293A9A1}" type="presParOf" srcId="{9412F1A5-F24B-4D73-9610-D910BAEF10FF}" destId="{724BB73D-5FEB-4F4A-B47A-AFBBFC125F6E}" srcOrd="1" destOrd="0" presId="urn:microsoft.com/office/officeart/2005/8/layout/vProcess5"/>
    <dgm:cxn modelId="{498321A9-8D75-4D03-A2E7-8D921E866CD8}" type="presParOf" srcId="{9412F1A5-F24B-4D73-9610-D910BAEF10FF}" destId="{42099BE5-FC61-4C6F-8420-E9812B6C29B7}" srcOrd="2" destOrd="0" presId="urn:microsoft.com/office/officeart/2005/8/layout/vProcess5"/>
    <dgm:cxn modelId="{FC100FB9-85B7-45D8-BF7F-7BF4683981E1}" type="presParOf" srcId="{9412F1A5-F24B-4D73-9610-D910BAEF10FF}" destId="{D2769070-4FB7-41AA-8737-747A2776EA6C}" srcOrd="3" destOrd="0" presId="urn:microsoft.com/office/officeart/2005/8/layout/vProcess5"/>
    <dgm:cxn modelId="{988476E8-EA59-411A-9BA1-F1C233D6B7B0}" type="presParOf" srcId="{9412F1A5-F24B-4D73-9610-D910BAEF10FF}" destId="{28648AF8-9E60-4201-8220-F3FB7FD617B9}" srcOrd="4" destOrd="0" presId="urn:microsoft.com/office/officeart/2005/8/layout/vProcess5"/>
    <dgm:cxn modelId="{5A677233-63CD-4275-97BE-72BB0DCA522D}" type="presParOf" srcId="{9412F1A5-F24B-4D73-9610-D910BAEF10FF}" destId="{8C452B5A-7C25-439C-8377-C8B85AE061C3}" srcOrd="5" destOrd="0" presId="urn:microsoft.com/office/officeart/2005/8/layout/vProcess5"/>
    <dgm:cxn modelId="{16E78888-7E70-46A9-9C7F-4249CFBDED34}" type="presParOf" srcId="{9412F1A5-F24B-4D73-9610-D910BAEF10FF}" destId="{1FDD4A0F-9D19-4494-8D02-3E706A1BCE74}" srcOrd="6" destOrd="0" presId="urn:microsoft.com/office/officeart/2005/8/layout/vProcess5"/>
    <dgm:cxn modelId="{F2348422-DEB9-4343-A559-2525860DF148}" type="presParOf" srcId="{9412F1A5-F24B-4D73-9610-D910BAEF10FF}" destId="{98EF830F-E6F3-4DE3-BCAA-A41E9747684F}" srcOrd="7" destOrd="0" presId="urn:microsoft.com/office/officeart/2005/8/layout/vProcess5"/>
    <dgm:cxn modelId="{378864CF-AC5B-4775-984B-1A3E68CD43AC}" type="presParOf" srcId="{9412F1A5-F24B-4D73-9610-D910BAEF10FF}" destId="{6F521992-FBDD-4372-9E72-9A88022F3B20}"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2BBEE2-41F6-4E84-A09B-DF47E13ECFD3}" type="doc">
      <dgm:prSet loTypeId="urn:microsoft.com/office/officeart/2005/8/layout/chevron1" loCatId="process" qsTypeId="urn:microsoft.com/office/officeart/2005/8/quickstyle/simple1" qsCatId="simple" csTypeId="urn:microsoft.com/office/officeart/2005/8/colors/accent0_3" csCatId="mainScheme" phldr="1"/>
      <dgm:spPr/>
    </dgm:pt>
    <dgm:pt modelId="{8BAF270F-457B-4941-9A4A-917D8EDE850C}">
      <dgm:prSet phldrT="[Texto]">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MX" b="1" dirty="0" smtClean="0"/>
            <a:t>1. Fase ante preparatoria</a:t>
          </a:r>
          <a:endParaRPr lang="es-CO" dirty="0"/>
        </a:p>
      </dgm:t>
    </dgm:pt>
    <dgm:pt modelId="{5A01796A-18E5-4AC7-BC1E-B9762A4CC65F}" type="parTrans" cxnId="{3026BCF9-1B20-4442-A5EA-F48607165819}">
      <dgm:prSet/>
      <dgm:spPr/>
      <dgm:t>
        <a:bodyPr/>
        <a:lstStyle/>
        <a:p>
          <a:endParaRPr lang="es-CO"/>
        </a:p>
      </dgm:t>
    </dgm:pt>
    <dgm:pt modelId="{6B31D887-ACC1-47FE-ACCA-68BA85CF26C8}" type="sibTrans" cxnId="{3026BCF9-1B20-4442-A5EA-F48607165819}">
      <dgm:prSet/>
      <dgm:spPr/>
      <dgm:t>
        <a:bodyPr/>
        <a:lstStyle/>
        <a:p>
          <a:endParaRPr lang="es-CO"/>
        </a:p>
      </dgm:t>
    </dgm:pt>
    <dgm:pt modelId="{F76C75B9-E73B-464D-8820-71F43CA0E5F3}">
      <dgm:prSet phldrT="[Texto]"/>
      <dgm:spPr/>
      <dgm:t>
        <a:bodyPr/>
        <a:lstStyle/>
        <a:p>
          <a:r>
            <a:rPr lang="es-MX" b="1" dirty="0" smtClean="0"/>
            <a:t>2. La Comisión litúrgica preparatoria</a:t>
          </a:r>
          <a:endParaRPr lang="es-CO" dirty="0"/>
        </a:p>
      </dgm:t>
    </dgm:pt>
    <dgm:pt modelId="{53ABD10D-A305-493A-9E3D-72DD98655302}" type="parTrans" cxnId="{856DF150-FE55-4DD6-B3BF-210F3D4EE17D}">
      <dgm:prSet/>
      <dgm:spPr/>
      <dgm:t>
        <a:bodyPr/>
        <a:lstStyle/>
        <a:p>
          <a:endParaRPr lang="es-CO"/>
        </a:p>
      </dgm:t>
    </dgm:pt>
    <dgm:pt modelId="{A32B5E83-CBBB-4F82-BC94-F2A66913A979}" type="sibTrans" cxnId="{856DF150-FE55-4DD6-B3BF-210F3D4EE17D}">
      <dgm:prSet/>
      <dgm:spPr/>
      <dgm:t>
        <a:bodyPr/>
        <a:lstStyle/>
        <a:p>
          <a:endParaRPr lang="es-CO"/>
        </a:p>
      </dgm:t>
    </dgm:pt>
    <dgm:pt modelId="{9FE349B4-5007-4713-91F2-5C232587F39A}">
      <dgm:prSet phldrT="[Texto]"/>
      <dgm:spPr/>
      <dgm:t>
        <a:bodyPr/>
        <a:lstStyle/>
        <a:p>
          <a:r>
            <a:rPr lang="es-MX" b="1" dirty="0" smtClean="0"/>
            <a:t>3. Organización del trabajo de la Comisión</a:t>
          </a:r>
          <a:endParaRPr lang="es-CO" dirty="0"/>
        </a:p>
      </dgm:t>
    </dgm:pt>
    <dgm:pt modelId="{4E73ECBB-2C19-4E1D-BB48-3329F6CBC97C}" type="parTrans" cxnId="{997C2C2A-A3B1-4C71-8AB5-2D4C1CA30A1A}">
      <dgm:prSet/>
      <dgm:spPr/>
      <dgm:t>
        <a:bodyPr/>
        <a:lstStyle/>
        <a:p>
          <a:endParaRPr lang="es-CO"/>
        </a:p>
      </dgm:t>
    </dgm:pt>
    <dgm:pt modelId="{56FFD901-0737-4936-904E-7C80FB59E8E8}" type="sibTrans" cxnId="{997C2C2A-A3B1-4C71-8AB5-2D4C1CA30A1A}">
      <dgm:prSet/>
      <dgm:spPr/>
      <dgm:t>
        <a:bodyPr/>
        <a:lstStyle/>
        <a:p>
          <a:endParaRPr lang="es-CO"/>
        </a:p>
      </dgm:t>
    </dgm:pt>
    <dgm:pt modelId="{892365D7-4288-476A-841A-C304FEDABF16}" type="pres">
      <dgm:prSet presAssocID="{E02BBEE2-41F6-4E84-A09B-DF47E13ECFD3}" presName="Name0" presStyleCnt="0">
        <dgm:presLayoutVars>
          <dgm:dir/>
          <dgm:animLvl val="lvl"/>
          <dgm:resizeHandles val="exact"/>
        </dgm:presLayoutVars>
      </dgm:prSet>
      <dgm:spPr/>
    </dgm:pt>
    <dgm:pt modelId="{CA26037C-96D3-4402-BD0E-B91671B2898E}" type="pres">
      <dgm:prSet presAssocID="{8BAF270F-457B-4941-9A4A-917D8EDE850C}" presName="parTxOnly" presStyleLbl="node1" presStyleIdx="0" presStyleCnt="3">
        <dgm:presLayoutVars>
          <dgm:chMax val="0"/>
          <dgm:chPref val="0"/>
          <dgm:bulletEnabled val="1"/>
        </dgm:presLayoutVars>
      </dgm:prSet>
      <dgm:spPr/>
      <dgm:t>
        <a:bodyPr/>
        <a:lstStyle/>
        <a:p>
          <a:endParaRPr lang="es-CO"/>
        </a:p>
      </dgm:t>
    </dgm:pt>
    <dgm:pt modelId="{72E5F07C-1FEA-4C21-9239-A0C847474BDF}" type="pres">
      <dgm:prSet presAssocID="{6B31D887-ACC1-47FE-ACCA-68BA85CF26C8}" presName="parTxOnlySpace" presStyleCnt="0"/>
      <dgm:spPr/>
    </dgm:pt>
    <dgm:pt modelId="{637357F1-12AC-43E5-9755-FF5257A662B9}" type="pres">
      <dgm:prSet presAssocID="{F76C75B9-E73B-464D-8820-71F43CA0E5F3}" presName="parTxOnly" presStyleLbl="node1" presStyleIdx="1" presStyleCnt="3">
        <dgm:presLayoutVars>
          <dgm:chMax val="0"/>
          <dgm:chPref val="0"/>
          <dgm:bulletEnabled val="1"/>
        </dgm:presLayoutVars>
      </dgm:prSet>
      <dgm:spPr/>
      <dgm:t>
        <a:bodyPr/>
        <a:lstStyle/>
        <a:p>
          <a:endParaRPr lang="es-CO"/>
        </a:p>
      </dgm:t>
    </dgm:pt>
    <dgm:pt modelId="{F8EA7059-542F-4234-B1CE-0BCED17EC68D}" type="pres">
      <dgm:prSet presAssocID="{A32B5E83-CBBB-4F82-BC94-F2A66913A979}" presName="parTxOnlySpace" presStyleCnt="0"/>
      <dgm:spPr/>
    </dgm:pt>
    <dgm:pt modelId="{94ABC542-65F5-4637-8818-AF368FEFB0B0}" type="pres">
      <dgm:prSet presAssocID="{9FE349B4-5007-4713-91F2-5C232587F39A}" presName="parTxOnly" presStyleLbl="node1" presStyleIdx="2" presStyleCnt="3">
        <dgm:presLayoutVars>
          <dgm:chMax val="0"/>
          <dgm:chPref val="0"/>
          <dgm:bulletEnabled val="1"/>
        </dgm:presLayoutVars>
      </dgm:prSet>
      <dgm:spPr/>
      <dgm:t>
        <a:bodyPr/>
        <a:lstStyle/>
        <a:p>
          <a:endParaRPr lang="es-CO"/>
        </a:p>
      </dgm:t>
    </dgm:pt>
  </dgm:ptLst>
  <dgm:cxnLst>
    <dgm:cxn modelId="{D0BEB7B3-E361-41AF-9537-888E6D07765F}" type="presOf" srcId="{E02BBEE2-41F6-4E84-A09B-DF47E13ECFD3}" destId="{892365D7-4288-476A-841A-C304FEDABF16}" srcOrd="0" destOrd="0" presId="urn:microsoft.com/office/officeart/2005/8/layout/chevron1"/>
    <dgm:cxn modelId="{82C3987E-064A-480B-A0EB-FE218B37A5D8}" type="presOf" srcId="{9FE349B4-5007-4713-91F2-5C232587F39A}" destId="{94ABC542-65F5-4637-8818-AF368FEFB0B0}" srcOrd="0" destOrd="0" presId="urn:microsoft.com/office/officeart/2005/8/layout/chevron1"/>
    <dgm:cxn modelId="{3026BCF9-1B20-4442-A5EA-F48607165819}" srcId="{E02BBEE2-41F6-4E84-A09B-DF47E13ECFD3}" destId="{8BAF270F-457B-4941-9A4A-917D8EDE850C}" srcOrd="0" destOrd="0" parTransId="{5A01796A-18E5-4AC7-BC1E-B9762A4CC65F}" sibTransId="{6B31D887-ACC1-47FE-ACCA-68BA85CF26C8}"/>
    <dgm:cxn modelId="{856DF150-FE55-4DD6-B3BF-210F3D4EE17D}" srcId="{E02BBEE2-41F6-4E84-A09B-DF47E13ECFD3}" destId="{F76C75B9-E73B-464D-8820-71F43CA0E5F3}" srcOrd="1" destOrd="0" parTransId="{53ABD10D-A305-493A-9E3D-72DD98655302}" sibTransId="{A32B5E83-CBBB-4F82-BC94-F2A66913A979}"/>
    <dgm:cxn modelId="{997C2C2A-A3B1-4C71-8AB5-2D4C1CA30A1A}" srcId="{E02BBEE2-41F6-4E84-A09B-DF47E13ECFD3}" destId="{9FE349B4-5007-4713-91F2-5C232587F39A}" srcOrd="2" destOrd="0" parTransId="{4E73ECBB-2C19-4E1D-BB48-3329F6CBC97C}" sibTransId="{56FFD901-0737-4936-904E-7C80FB59E8E8}"/>
    <dgm:cxn modelId="{F480523C-75CD-424B-916D-4DC557FF575C}" type="presOf" srcId="{8BAF270F-457B-4941-9A4A-917D8EDE850C}" destId="{CA26037C-96D3-4402-BD0E-B91671B2898E}" srcOrd="0" destOrd="0" presId="urn:microsoft.com/office/officeart/2005/8/layout/chevron1"/>
    <dgm:cxn modelId="{580BB0D8-5031-4B83-9DB1-0B64DDF53435}" type="presOf" srcId="{F76C75B9-E73B-464D-8820-71F43CA0E5F3}" destId="{637357F1-12AC-43E5-9755-FF5257A662B9}" srcOrd="0" destOrd="0" presId="urn:microsoft.com/office/officeart/2005/8/layout/chevron1"/>
    <dgm:cxn modelId="{02586AC8-6555-44EC-AD1B-14BF39228A62}" type="presParOf" srcId="{892365D7-4288-476A-841A-C304FEDABF16}" destId="{CA26037C-96D3-4402-BD0E-B91671B2898E}" srcOrd="0" destOrd="0" presId="urn:microsoft.com/office/officeart/2005/8/layout/chevron1"/>
    <dgm:cxn modelId="{207B22C5-61E2-4B95-B437-C115843DB3E9}" type="presParOf" srcId="{892365D7-4288-476A-841A-C304FEDABF16}" destId="{72E5F07C-1FEA-4C21-9239-A0C847474BDF}" srcOrd="1" destOrd="0" presId="urn:microsoft.com/office/officeart/2005/8/layout/chevron1"/>
    <dgm:cxn modelId="{A2D83DA2-32E1-4958-A024-DEEB861E82B0}" type="presParOf" srcId="{892365D7-4288-476A-841A-C304FEDABF16}" destId="{637357F1-12AC-43E5-9755-FF5257A662B9}" srcOrd="2" destOrd="0" presId="urn:microsoft.com/office/officeart/2005/8/layout/chevron1"/>
    <dgm:cxn modelId="{9B9F6AF7-57E2-4675-89A4-4F01FC2E40A8}" type="presParOf" srcId="{892365D7-4288-476A-841A-C304FEDABF16}" destId="{F8EA7059-542F-4234-B1CE-0BCED17EC68D}" srcOrd="3" destOrd="0" presId="urn:microsoft.com/office/officeart/2005/8/layout/chevron1"/>
    <dgm:cxn modelId="{9304324B-ADFE-4C3C-B0D3-82C48742958E}" type="presParOf" srcId="{892365D7-4288-476A-841A-C304FEDABF16}" destId="{94ABC542-65F5-4637-8818-AF368FEFB0B0}"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3DAC7F-B008-43A5-9D44-903D6513B6B5}" type="doc">
      <dgm:prSet loTypeId="urn:microsoft.com/office/officeart/2005/8/layout/chevron1" loCatId="process" qsTypeId="urn:microsoft.com/office/officeart/2005/8/quickstyle/simple1" qsCatId="simple" csTypeId="urn:microsoft.com/office/officeart/2005/8/colors/accent0_3" csCatId="mainScheme" phldr="1"/>
      <dgm:spPr/>
    </dgm:pt>
    <dgm:pt modelId="{3A1A0E3C-3AC5-4E92-A818-6C54A8FF4A5B}">
      <dgm:prSet phldrT="[Texto]"/>
      <dgm:spPr/>
      <dgm:t>
        <a:bodyPr/>
        <a:lstStyle/>
        <a:p>
          <a:r>
            <a:rPr lang="es-MX" b="1" smtClean="0"/>
            <a:t>4. Trabajo de las subcomisiones</a:t>
          </a:r>
          <a:endParaRPr lang="es-CO"/>
        </a:p>
      </dgm:t>
    </dgm:pt>
    <dgm:pt modelId="{2FB760DB-0949-4882-B54F-1784BE3257C4}" type="parTrans" cxnId="{2180D262-372A-4C5C-B63E-0A2464CB404A}">
      <dgm:prSet/>
      <dgm:spPr/>
      <dgm:t>
        <a:bodyPr/>
        <a:lstStyle/>
        <a:p>
          <a:endParaRPr lang="es-CO"/>
        </a:p>
      </dgm:t>
    </dgm:pt>
    <dgm:pt modelId="{859C9274-63B2-4014-B5A5-412C2B11430B}" type="sibTrans" cxnId="{2180D262-372A-4C5C-B63E-0A2464CB404A}">
      <dgm:prSet/>
      <dgm:spPr/>
      <dgm:t>
        <a:bodyPr/>
        <a:lstStyle/>
        <a:p>
          <a:endParaRPr lang="es-CO"/>
        </a:p>
      </dgm:t>
    </dgm:pt>
    <dgm:pt modelId="{3212B278-D405-442D-A545-EE0E1E95A27F}">
      <dgm:prSet phldrT="[Texto]"/>
      <dgm:spPr/>
      <dgm:t>
        <a:bodyPr/>
        <a:lstStyle/>
        <a:p>
          <a:r>
            <a:rPr lang="es-MX" b="1" dirty="0" smtClean="0"/>
            <a:t>5. Primer esquema</a:t>
          </a:r>
          <a:endParaRPr lang="es-CO" dirty="0"/>
        </a:p>
      </dgm:t>
    </dgm:pt>
    <dgm:pt modelId="{EE3B291B-0103-43B2-A884-881512BBA538}" type="parTrans" cxnId="{DA6F3B96-59F3-44F7-B4D3-1FB0CFC927D7}">
      <dgm:prSet/>
      <dgm:spPr/>
      <dgm:t>
        <a:bodyPr/>
        <a:lstStyle/>
        <a:p>
          <a:endParaRPr lang="es-CO"/>
        </a:p>
      </dgm:t>
    </dgm:pt>
    <dgm:pt modelId="{4F5AE3C7-1178-4BE6-A0FE-4C99579F25DD}" type="sibTrans" cxnId="{DA6F3B96-59F3-44F7-B4D3-1FB0CFC927D7}">
      <dgm:prSet/>
      <dgm:spPr/>
      <dgm:t>
        <a:bodyPr/>
        <a:lstStyle/>
        <a:p>
          <a:endParaRPr lang="es-CO"/>
        </a:p>
      </dgm:t>
    </dgm:pt>
    <dgm:pt modelId="{315142C5-74C3-42A9-BFDA-8A263B46D183}">
      <dgm:prSet phldrT="[Texto]"/>
      <dgm:spPr/>
      <dgm:t>
        <a:bodyPr/>
        <a:lstStyle/>
        <a:p>
          <a:r>
            <a:rPr lang="es-MX" b="1" dirty="0" smtClean="0"/>
            <a:t>6. Segundo esquema</a:t>
          </a:r>
          <a:endParaRPr lang="es-CO" dirty="0"/>
        </a:p>
      </dgm:t>
    </dgm:pt>
    <dgm:pt modelId="{C2AA8CC2-7CC5-476E-A60B-C27C38E015B6}" type="parTrans" cxnId="{B495037B-938B-4165-8E58-40E1242AF4B7}">
      <dgm:prSet/>
      <dgm:spPr/>
      <dgm:t>
        <a:bodyPr/>
        <a:lstStyle/>
        <a:p>
          <a:endParaRPr lang="es-CO"/>
        </a:p>
      </dgm:t>
    </dgm:pt>
    <dgm:pt modelId="{91C99D55-785C-4B56-800D-FFEAADCDBBF5}" type="sibTrans" cxnId="{B495037B-938B-4165-8E58-40E1242AF4B7}">
      <dgm:prSet/>
      <dgm:spPr/>
      <dgm:t>
        <a:bodyPr/>
        <a:lstStyle/>
        <a:p>
          <a:endParaRPr lang="es-CO"/>
        </a:p>
      </dgm:t>
    </dgm:pt>
    <dgm:pt modelId="{E87BDAE9-CD7A-469E-A70C-6F3A64CEF181}" type="pres">
      <dgm:prSet presAssocID="{153DAC7F-B008-43A5-9D44-903D6513B6B5}" presName="Name0" presStyleCnt="0">
        <dgm:presLayoutVars>
          <dgm:dir/>
          <dgm:animLvl val="lvl"/>
          <dgm:resizeHandles val="exact"/>
        </dgm:presLayoutVars>
      </dgm:prSet>
      <dgm:spPr/>
    </dgm:pt>
    <dgm:pt modelId="{0D63AF99-2B87-4AF3-BADF-60B9CF16BF59}" type="pres">
      <dgm:prSet presAssocID="{3A1A0E3C-3AC5-4E92-A818-6C54A8FF4A5B}" presName="parTxOnly" presStyleLbl="node1" presStyleIdx="0" presStyleCnt="3">
        <dgm:presLayoutVars>
          <dgm:chMax val="0"/>
          <dgm:chPref val="0"/>
          <dgm:bulletEnabled val="1"/>
        </dgm:presLayoutVars>
      </dgm:prSet>
      <dgm:spPr/>
      <dgm:t>
        <a:bodyPr/>
        <a:lstStyle/>
        <a:p>
          <a:endParaRPr lang="es-CO"/>
        </a:p>
      </dgm:t>
    </dgm:pt>
    <dgm:pt modelId="{A9BC7A83-9652-4742-B7BE-D187722918A1}" type="pres">
      <dgm:prSet presAssocID="{859C9274-63B2-4014-B5A5-412C2B11430B}" presName="parTxOnlySpace" presStyleCnt="0"/>
      <dgm:spPr/>
    </dgm:pt>
    <dgm:pt modelId="{AE78ED25-3323-4744-8E0B-36E816E123D2}" type="pres">
      <dgm:prSet presAssocID="{3212B278-D405-442D-A545-EE0E1E95A27F}" presName="parTxOnly" presStyleLbl="node1" presStyleIdx="1" presStyleCnt="3">
        <dgm:presLayoutVars>
          <dgm:chMax val="0"/>
          <dgm:chPref val="0"/>
          <dgm:bulletEnabled val="1"/>
        </dgm:presLayoutVars>
      </dgm:prSet>
      <dgm:spPr/>
      <dgm:t>
        <a:bodyPr/>
        <a:lstStyle/>
        <a:p>
          <a:endParaRPr lang="es-CO"/>
        </a:p>
      </dgm:t>
    </dgm:pt>
    <dgm:pt modelId="{9C9F25AF-6BE7-493B-BB88-9B349B57E090}" type="pres">
      <dgm:prSet presAssocID="{4F5AE3C7-1178-4BE6-A0FE-4C99579F25DD}" presName="parTxOnlySpace" presStyleCnt="0"/>
      <dgm:spPr/>
    </dgm:pt>
    <dgm:pt modelId="{E2DEE1A3-50FD-4675-A319-EC0F3A3BBB62}" type="pres">
      <dgm:prSet presAssocID="{315142C5-74C3-42A9-BFDA-8A263B46D183}" presName="parTxOnly" presStyleLbl="node1" presStyleIdx="2" presStyleCnt="3">
        <dgm:presLayoutVars>
          <dgm:chMax val="0"/>
          <dgm:chPref val="0"/>
          <dgm:bulletEnabled val="1"/>
        </dgm:presLayoutVars>
      </dgm:prSet>
      <dgm:spPr/>
      <dgm:t>
        <a:bodyPr/>
        <a:lstStyle/>
        <a:p>
          <a:endParaRPr lang="es-CO"/>
        </a:p>
      </dgm:t>
    </dgm:pt>
  </dgm:ptLst>
  <dgm:cxnLst>
    <dgm:cxn modelId="{5EF7F90F-6C8D-46B2-9F48-6C58D847BD6F}" type="presOf" srcId="{3A1A0E3C-3AC5-4E92-A818-6C54A8FF4A5B}" destId="{0D63AF99-2B87-4AF3-BADF-60B9CF16BF59}" srcOrd="0" destOrd="0" presId="urn:microsoft.com/office/officeart/2005/8/layout/chevron1"/>
    <dgm:cxn modelId="{04932DBC-1F96-4F20-ABC0-32147858A1AB}" type="presOf" srcId="{153DAC7F-B008-43A5-9D44-903D6513B6B5}" destId="{E87BDAE9-CD7A-469E-A70C-6F3A64CEF181}" srcOrd="0" destOrd="0" presId="urn:microsoft.com/office/officeart/2005/8/layout/chevron1"/>
    <dgm:cxn modelId="{B495037B-938B-4165-8E58-40E1242AF4B7}" srcId="{153DAC7F-B008-43A5-9D44-903D6513B6B5}" destId="{315142C5-74C3-42A9-BFDA-8A263B46D183}" srcOrd="2" destOrd="0" parTransId="{C2AA8CC2-7CC5-476E-A60B-C27C38E015B6}" sibTransId="{91C99D55-785C-4B56-800D-FFEAADCDBBF5}"/>
    <dgm:cxn modelId="{2180D262-372A-4C5C-B63E-0A2464CB404A}" srcId="{153DAC7F-B008-43A5-9D44-903D6513B6B5}" destId="{3A1A0E3C-3AC5-4E92-A818-6C54A8FF4A5B}" srcOrd="0" destOrd="0" parTransId="{2FB760DB-0949-4882-B54F-1784BE3257C4}" sibTransId="{859C9274-63B2-4014-B5A5-412C2B11430B}"/>
    <dgm:cxn modelId="{DA6F3B96-59F3-44F7-B4D3-1FB0CFC927D7}" srcId="{153DAC7F-B008-43A5-9D44-903D6513B6B5}" destId="{3212B278-D405-442D-A545-EE0E1E95A27F}" srcOrd="1" destOrd="0" parTransId="{EE3B291B-0103-43B2-A884-881512BBA538}" sibTransId="{4F5AE3C7-1178-4BE6-A0FE-4C99579F25DD}"/>
    <dgm:cxn modelId="{976F9FA5-3662-43B5-A932-793947F25783}" type="presOf" srcId="{315142C5-74C3-42A9-BFDA-8A263B46D183}" destId="{E2DEE1A3-50FD-4675-A319-EC0F3A3BBB62}" srcOrd="0" destOrd="0" presId="urn:microsoft.com/office/officeart/2005/8/layout/chevron1"/>
    <dgm:cxn modelId="{2CBC498A-D338-4F77-AEAB-F0FA0FD930D7}" type="presOf" srcId="{3212B278-D405-442D-A545-EE0E1E95A27F}" destId="{AE78ED25-3323-4744-8E0B-36E816E123D2}" srcOrd="0" destOrd="0" presId="urn:microsoft.com/office/officeart/2005/8/layout/chevron1"/>
    <dgm:cxn modelId="{A1D9AC88-9885-4C91-8798-478D96701C46}" type="presParOf" srcId="{E87BDAE9-CD7A-469E-A70C-6F3A64CEF181}" destId="{0D63AF99-2B87-4AF3-BADF-60B9CF16BF59}" srcOrd="0" destOrd="0" presId="urn:microsoft.com/office/officeart/2005/8/layout/chevron1"/>
    <dgm:cxn modelId="{C024B934-B4EE-4872-BDEE-01DB03943975}" type="presParOf" srcId="{E87BDAE9-CD7A-469E-A70C-6F3A64CEF181}" destId="{A9BC7A83-9652-4742-B7BE-D187722918A1}" srcOrd="1" destOrd="0" presId="urn:microsoft.com/office/officeart/2005/8/layout/chevron1"/>
    <dgm:cxn modelId="{89245432-B36C-4F60-9DA7-4BBBD421F999}" type="presParOf" srcId="{E87BDAE9-CD7A-469E-A70C-6F3A64CEF181}" destId="{AE78ED25-3323-4744-8E0B-36E816E123D2}" srcOrd="2" destOrd="0" presId="urn:microsoft.com/office/officeart/2005/8/layout/chevron1"/>
    <dgm:cxn modelId="{8FA340F4-A9C0-4FA4-96D8-43BB9A9B9D2A}" type="presParOf" srcId="{E87BDAE9-CD7A-469E-A70C-6F3A64CEF181}" destId="{9C9F25AF-6BE7-493B-BB88-9B349B57E090}" srcOrd="3" destOrd="0" presId="urn:microsoft.com/office/officeart/2005/8/layout/chevron1"/>
    <dgm:cxn modelId="{0D49CB7A-D46E-4B13-8D50-BE238C298190}" type="presParOf" srcId="{E87BDAE9-CD7A-469E-A70C-6F3A64CEF181}" destId="{E2DEE1A3-50FD-4675-A319-EC0F3A3BBB62}"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A740C9-305F-4FCF-9118-62FA51622905}" type="doc">
      <dgm:prSet loTypeId="urn:microsoft.com/office/officeart/2005/8/layout/chevron1" loCatId="process" qsTypeId="urn:microsoft.com/office/officeart/2005/8/quickstyle/simple1" qsCatId="simple" csTypeId="urn:microsoft.com/office/officeart/2005/8/colors/accent0_3" csCatId="mainScheme" phldr="1"/>
      <dgm:spPr/>
    </dgm:pt>
    <dgm:pt modelId="{956004D8-62AA-478A-9765-481629B847CE}">
      <dgm:prSet phldrT="[Texto]"/>
      <dgm:spPr/>
      <dgm:t>
        <a:bodyPr/>
        <a:lstStyle/>
        <a:p>
          <a:r>
            <a:rPr lang="es-MX" b="1" smtClean="0"/>
            <a:t>7. Aprobación del esquema por la Comisión</a:t>
          </a:r>
          <a:endParaRPr lang="es-CO"/>
        </a:p>
      </dgm:t>
    </dgm:pt>
    <dgm:pt modelId="{EA78FE09-8F3D-4864-9437-B1F3C20FCA71}" type="parTrans" cxnId="{3329054A-22C6-43D1-9E99-E87BCB3F4505}">
      <dgm:prSet/>
      <dgm:spPr/>
      <dgm:t>
        <a:bodyPr/>
        <a:lstStyle/>
        <a:p>
          <a:endParaRPr lang="es-CO"/>
        </a:p>
      </dgm:t>
    </dgm:pt>
    <dgm:pt modelId="{65EF645B-BB81-4FB3-A127-BA21448F073D}" type="sibTrans" cxnId="{3329054A-22C6-43D1-9E99-E87BCB3F4505}">
      <dgm:prSet/>
      <dgm:spPr/>
      <dgm:t>
        <a:bodyPr/>
        <a:lstStyle/>
        <a:p>
          <a:endParaRPr lang="es-CO"/>
        </a:p>
      </dgm:t>
    </dgm:pt>
    <dgm:pt modelId="{6222120A-96A6-47D5-95BA-E3B929EEE861}">
      <dgm:prSet phldrT="[Texto]"/>
      <dgm:spPr/>
      <dgm:t>
        <a:bodyPr/>
        <a:lstStyle/>
        <a:p>
          <a:r>
            <a:rPr lang="es-MX" b="1" dirty="0" smtClean="0"/>
            <a:t>8. Examen del esquema de la Comisión central</a:t>
          </a:r>
          <a:endParaRPr lang="es-CO" dirty="0"/>
        </a:p>
      </dgm:t>
    </dgm:pt>
    <dgm:pt modelId="{E2E2F827-8E67-460A-AFA3-59E18D26A2F2}" type="parTrans" cxnId="{5CC6BE23-4C89-4E3E-A958-B3A75BFCA103}">
      <dgm:prSet/>
      <dgm:spPr/>
      <dgm:t>
        <a:bodyPr/>
        <a:lstStyle/>
        <a:p>
          <a:endParaRPr lang="es-CO"/>
        </a:p>
      </dgm:t>
    </dgm:pt>
    <dgm:pt modelId="{3E3DC347-D109-41CA-8E72-7655ABF45E81}" type="sibTrans" cxnId="{5CC6BE23-4C89-4E3E-A958-B3A75BFCA103}">
      <dgm:prSet/>
      <dgm:spPr/>
      <dgm:t>
        <a:bodyPr/>
        <a:lstStyle/>
        <a:p>
          <a:endParaRPr lang="es-CO"/>
        </a:p>
      </dgm:t>
    </dgm:pt>
    <dgm:pt modelId="{7B464C33-E8EC-452F-83BC-6F5055D29FE1}">
      <dgm:prSet phldrT="[Texto]"/>
      <dgm:spPr/>
      <dgm:t>
        <a:bodyPr/>
        <a:lstStyle/>
        <a:p>
          <a:r>
            <a:rPr lang="es-MX" b="1" dirty="0" smtClean="0"/>
            <a:t>9. La Liturgia, primer tema del Concilio</a:t>
          </a:r>
          <a:endParaRPr lang="es-CO" dirty="0"/>
        </a:p>
      </dgm:t>
    </dgm:pt>
    <dgm:pt modelId="{1339FD2D-9964-4838-AB44-72760B27B95A}" type="parTrans" cxnId="{072664D3-8593-4417-A571-B0E67978AF3D}">
      <dgm:prSet/>
      <dgm:spPr/>
      <dgm:t>
        <a:bodyPr/>
        <a:lstStyle/>
        <a:p>
          <a:endParaRPr lang="es-CO"/>
        </a:p>
      </dgm:t>
    </dgm:pt>
    <dgm:pt modelId="{85B10669-0250-490E-A722-5CBC638AA3C9}" type="sibTrans" cxnId="{072664D3-8593-4417-A571-B0E67978AF3D}">
      <dgm:prSet/>
      <dgm:spPr/>
      <dgm:t>
        <a:bodyPr/>
        <a:lstStyle/>
        <a:p>
          <a:endParaRPr lang="es-CO"/>
        </a:p>
      </dgm:t>
    </dgm:pt>
    <dgm:pt modelId="{3C4A76AD-415C-412A-AF3E-947C5F620631}" type="pres">
      <dgm:prSet presAssocID="{A5A740C9-305F-4FCF-9118-62FA51622905}" presName="Name0" presStyleCnt="0">
        <dgm:presLayoutVars>
          <dgm:dir/>
          <dgm:animLvl val="lvl"/>
          <dgm:resizeHandles val="exact"/>
        </dgm:presLayoutVars>
      </dgm:prSet>
      <dgm:spPr/>
    </dgm:pt>
    <dgm:pt modelId="{3001B62B-039C-4739-B52A-0B9D5AB91D4A}" type="pres">
      <dgm:prSet presAssocID="{956004D8-62AA-478A-9765-481629B847CE}" presName="parTxOnly" presStyleLbl="node1" presStyleIdx="0" presStyleCnt="3">
        <dgm:presLayoutVars>
          <dgm:chMax val="0"/>
          <dgm:chPref val="0"/>
          <dgm:bulletEnabled val="1"/>
        </dgm:presLayoutVars>
      </dgm:prSet>
      <dgm:spPr/>
      <dgm:t>
        <a:bodyPr/>
        <a:lstStyle/>
        <a:p>
          <a:endParaRPr lang="es-CO"/>
        </a:p>
      </dgm:t>
    </dgm:pt>
    <dgm:pt modelId="{171AFBAE-8463-441A-A13F-23BF20EA2101}" type="pres">
      <dgm:prSet presAssocID="{65EF645B-BB81-4FB3-A127-BA21448F073D}" presName="parTxOnlySpace" presStyleCnt="0"/>
      <dgm:spPr/>
    </dgm:pt>
    <dgm:pt modelId="{4B3AA4DA-2D63-4C4A-9530-C58E5C016140}" type="pres">
      <dgm:prSet presAssocID="{6222120A-96A6-47D5-95BA-E3B929EEE861}" presName="parTxOnly" presStyleLbl="node1" presStyleIdx="1" presStyleCnt="3">
        <dgm:presLayoutVars>
          <dgm:chMax val="0"/>
          <dgm:chPref val="0"/>
          <dgm:bulletEnabled val="1"/>
        </dgm:presLayoutVars>
      </dgm:prSet>
      <dgm:spPr/>
      <dgm:t>
        <a:bodyPr/>
        <a:lstStyle/>
        <a:p>
          <a:endParaRPr lang="es-CO"/>
        </a:p>
      </dgm:t>
    </dgm:pt>
    <dgm:pt modelId="{D3603BDA-8ACB-47F6-A42A-A4639D4706B5}" type="pres">
      <dgm:prSet presAssocID="{3E3DC347-D109-41CA-8E72-7655ABF45E81}" presName="parTxOnlySpace" presStyleCnt="0"/>
      <dgm:spPr/>
    </dgm:pt>
    <dgm:pt modelId="{149878BD-74D6-45B0-893D-7D7A51C279D9}" type="pres">
      <dgm:prSet presAssocID="{7B464C33-E8EC-452F-83BC-6F5055D29FE1}" presName="parTxOnly" presStyleLbl="node1" presStyleIdx="2" presStyleCnt="3">
        <dgm:presLayoutVars>
          <dgm:chMax val="0"/>
          <dgm:chPref val="0"/>
          <dgm:bulletEnabled val="1"/>
        </dgm:presLayoutVars>
      </dgm:prSet>
      <dgm:spPr/>
      <dgm:t>
        <a:bodyPr/>
        <a:lstStyle/>
        <a:p>
          <a:endParaRPr lang="es-CO"/>
        </a:p>
      </dgm:t>
    </dgm:pt>
  </dgm:ptLst>
  <dgm:cxnLst>
    <dgm:cxn modelId="{072664D3-8593-4417-A571-B0E67978AF3D}" srcId="{A5A740C9-305F-4FCF-9118-62FA51622905}" destId="{7B464C33-E8EC-452F-83BC-6F5055D29FE1}" srcOrd="2" destOrd="0" parTransId="{1339FD2D-9964-4838-AB44-72760B27B95A}" sibTransId="{85B10669-0250-490E-A722-5CBC638AA3C9}"/>
    <dgm:cxn modelId="{137C6E06-7EE6-485F-B4DE-D5479A027360}" type="presOf" srcId="{956004D8-62AA-478A-9765-481629B847CE}" destId="{3001B62B-039C-4739-B52A-0B9D5AB91D4A}" srcOrd="0" destOrd="0" presId="urn:microsoft.com/office/officeart/2005/8/layout/chevron1"/>
    <dgm:cxn modelId="{753FBCB8-F6FB-4C31-A9BB-409951D48885}" type="presOf" srcId="{7B464C33-E8EC-452F-83BC-6F5055D29FE1}" destId="{149878BD-74D6-45B0-893D-7D7A51C279D9}" srcOrd="0" destOrd="0" presId="urn:microsoft.com/office/officeart/2005/8/layout/chevron1"/>
    <dgm:cxn modelId="{6F51546C-C945-458F-AE46-53235F699B8A}" type="presOf" srcId="{A5A740C9-305F-4FCF-9118-62FA51622905}" destId="{3C4A76AD-415C-412A-AF3E-947C5F620631}" srcOrd="0" destOrd="0" presId="urn:microsoft.com/office/officeart/2005/8/layout/chevron1"/>
    <dgm:cxn modelId="{C11A08FC-E3C7-401A-ADD0-5FD9F597C094}" type="presOf" srcId="{6222120A-96A6-47D5-95BA-E3B929EEE861}" destId="{4B3AA4DA-2D63-4C4A-9530-C58E5C016140}" srcOrd="0" destOrd="0" presId="urn:microsoft.com/office/officeart/2005/8/layout/chevron1"/>
    <dgm:cxn modelId="{5CC6BE23-4C89-4E3E-A958-B3A75BFCA103}" srcId="{A5A740C9-305F-4FCF-9118-62FA51622905}" destId="{6222120A-96A6-47D5-95BA-E3B929EEE861}" srcOrd="1" destOrd="0" parTransId="{E2E2F827-8E67-460A-AFA3-59E18D26A2F2}" sibTransId="{3E3DC347-D109-41CA-8E72-7655ABF45E81}"/>
    <dgm:cxn modelId="{3329054A-22C6-43D1-9E99-E87BCB3F4505}" srcId="{A5A740C9-305F-4FCF-9118-62FA51622905}" destId="{956004D8-62AA-478A-9765-481629B847CE}" srcOrd="0" destOrd="0" parTransId="{EA78FE09-8F3D-4864-9437-B1F3C20FCA71}" sibTransId="{65EF645B-BB81-4FB3-A127-BA21448F073D}"/>
    <dgm:cxn modelId="{4523B4E6-8512-4C88-8760-AF29A87CECDA}" type="presParOf" srcId="{3C4A76AD-415C-412A-AF3E-947C5F620631}" destId="{3001B62B-039C-4739-B52A-0B9D5AB91D4A}" srcOrd="0" destOrd="0" presId="urn:microsoft.com/office/officeart/2005/8/layout/chevron1"/>
    <dgm:cxn modelId="{DE88E2D3-3C32-4088-AFA4-EF649729E69A}" type="presParOf" srcId="{3C4A76AD-415C-412A-AF3E-947C5F620631}" destId="{171AFBAE-8463-441A-A13F-23BF20EA2101}" srcOrd="1" destOrd="0" presId="urn:microsoft.com/office/officeart/2005/8/layout/chevron1"/>
    <dgm:cxn modelId="{B5AF01BA-4480-4E92-84B8-DA3E7AFCE56F}" type="presParOf" srcId="{3C4A76AD-415C-412A-AF3E-947C5F620631}" destId="{4B3AA4DA-2D63-4C4A-9530-C58E5C016140}" srcOrd="2" destOrd="0" presId="urn:microsoft.com/office/officeart/2005/8/layout/chevron1"/>
    <dgm:cxn modelId="{8C845773-75C9-42A5-B699-AA250F7924C7}" type="presParOf" srcId="{3C4A76AD-415C-412A-AF3E-947C5F620631}" destId="{D3603BDA-8ACB-47F6-A42A-A4639D4706B5}" srcOrd="3" destOrd="0" presId="urn:microsoft.com/office/officeart/2005/8/layout/chevron1"/>
    <dgm:cxn modelId="{A3D6AFEB-9FD4-4C0A-AB47-C2E14844E69D}" type="presParOf" srcId="{3C4A76AD-415C-412A-AF3E-947C5F620631}" destId="{149878BD-74D6-45B0-893D-7D7A51C279D9}"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A24D40-EEBA-4630-884E-33E31C57F1B8}" type="doc">
      <dgm:prSet loTypeId="urn:microsoft.com/office/officeart/2005/8/layout/chevron1" loCatId="process" qsTypeId="urn:microsoft.com/office/officeart/2005/8/quickstyle/simple1" qsCatId="simple" csTypeId="urn:microsoft.com/office/officeart/2005/8/colors/accent0_3" csCatId="mainScheme" phldr="1"/>
      <dgm:spPr/>
    </dgm:pt>
    <dgm:pt modelId="{22AD1404-70A8-40BE-8179-74F7E6A0A8B9}">
      <dgm:prSet phldrT="[Texto]"/>
      <dgm:spPr/>
      <dgm:t>
        <a:bodyPr/>
        <a:lstStyle/>
        <a:p>
          <a:r>
            <a:rPr lang="es-MX" b="1" dirty="0" smtClean="0"/>
            <a:t>10. La Comisión litúrgica conciliar</a:t>
          </a:r>
          <a:endParaRPr lang="es-CO" dirty="0"/>
        </a:p>
      </dgm:t>
    </dgm:pt>
    <dgm:pt modelId="{4F8A21A5-D0F8-40FA-8392-71EF9E77494D}" type="parTrans" cxnId="{E9B43B42-DF43-4021-B9E4-5E5D8D37667E}">
      <dgm:prSet/>
      <dgm:spPr/>
      <dgm:t>
        <a:bodyPr/>
        <a:lstStyle/>
        <a:p>
          <a:endParaRPr lang="es-CO"/>
        </a:p>
      </dgm:t>
    </dgm:pt>
    <dgm:pt modelId="{39F5413E-8691-4D3A-B205-4473010D4C2B}" type="sibTrans" cxnId="{E9B43B42-DF43-4021-B9E4-5E5D8D37667E}">
      <dgm:prSet/>
      <dgm:spPr/>
      <dgm:t>
        <a:bodyPr/>
        <a:lstStyle/>
        <a:p>
          <a:endParaRPr lang="es-CO"/>
        </a:p>
      </dgm:t>
    </dgm:pt>
    <dgm:pt modelId="{5FD1D3A1-85D3-4ACA-A7EC-A463B9A26EB9}">
      <dgm:prSet phldrT="[Texto]"/>
      <dgm:spPr/>
      <dgm:t>
        <a:bodyPr/>
        <a:lstStyle/>
        <a:p>
          <a:r>
            <a:rPr lang="es-MX" b="1" dirty="0" smtClean="0"/>
            <a:t>11. Discusión del esquema</a:t>
          </a:r>
          <a:endParaRPr lang="es-CO" dirty="0"/>
        </a:p>
      </dgm:t>
    </dgm:pt>
    <dgm:pt modelId="{0856FD69-7351-4EF4-962A-6955CF363785}" type="parTrans" cxnId="{DD5E7BB1-686E-420F-93DA-E2DA8249E675}">
      <dgm:prSet/>
      <dgm:spPr/>
      <dgm:t>
        <a:bodyPr/>
        <a:lstStyle/>
        <a:p>
          <a:endParaRPr lang="es-CO"/>
        </a:p>
      </dgm:t>
    </dgm:pt>
    <dgm:pt modelId="{F9F1CB19-B3A0-4388-B759-873BB3AB06A3}" type="sibTrans" cxnId="{DD5E7BB1-686E-420F-93DA-E2DA8249E675}">
      <dgm:prSet/>
      <dgm:spPr/>
      <dgm:t>
        <a:bodyPr/>
        <a:lstStyle/>
        <a:p>
          <a:endParaRPr lang="es-CO"/>
        </a:p>
      </dgm:t>
    </dgm:pt>
    <dgm:pt modelId="{5F194062-EB7B-4238-8FFC-6FB37F131A09}">
      <dgm:prSet phldrT="[Texto]"/>
      <dgm:spPr/>
      <dgm:t>
        <a:bodyPr/>
        <a:lstStyle/>
        <a:p>
          <a:r>
            <a:rPr lang="es-MX" b="1" dirty="0" smtClean="0"/>
            <a:t>12. Funcionamiento de la Comisión litúrgica</a:t>
          </a:r>
          <a:endParaRPr lang="es-CO" dirty="0"/>
        </a:p>
      </dgm:t>
    </dgm:pt>
    <dgm:pt modelId="{F24582BC-BD68-4D88-9134-0D07B2DD07B6}" type="parTrans" cxnId="{6BDA6087-ADB8-4422-97BA-4207C7478573}">
      <dgm:prSet/>
      <dgm:spPr/>
      <dgm:t>
        <a:bodyPr/>
        <a:lstStyle/>
        <a:p>
          <a:endParaRPr lang="es-CO"/>
        </a:p>
      </dgm:t>
    </dgm:pt>
    <dgm:pt modelId="{5E3D5998-1388-4853-BFB6-5CABC7AB702A}" type="sibTrans" cxnId="{6BDA6087-ADB8-4422-97BA-4207C7478573}">
      <dgm:prSet/>
      <dgm:spPr/>
      <dgm:t>
        <a:bodyPr/>
        <a:lstStyle/>
        <a:p>
          <a:endParaRPr lang="es-CO"/>
        </a:p>
      </dgm:t>
    </dgm:pt>
    <dgm:pt modelId="{E898FB83-25B9-4EE6-B21F-1E5A719BA468}">
      <dgm:prSet phldrT="[Texto]"/>
      <dgm:spPr/>
      <dgm:t>
        <a:bodyPr/>
        <a:lstStyle/>
        <a:p>
          <a:r>
            <a:rPr lang="es-MX" b="1" smtClean="0"/>
            <a:t>13. Aprobación de enmiendas y «modos»</a:t>
          </a:r>
          <a:endParaRPr lang="es-CO" dirty="0"/>
        </a:p>
      </dgm:t>
    </dgm:pt>
    <dgm:pt modelId="{95C45799-861C-41F6-A0FE-722C87272E75}" type="parTrans" cxnId="{DBBA8CDA-EA08-476B-AA20-86730AB7DF26}">
      <dgm:prSet/>
      <dgm:spPr/>
      <dgm:t>
        <a:bodyPr/>
        <a:lstStyle/>
        <a:p>
          <a:endParaRPr lang="es-CO"/>
        </a:p>
      </dgm:t>
    </dgm:pt>
    <dgm:pt modelId="{14965462-3F96-4811-B443-7BA2890DCADF}" type="sibTrans" cxnId="{DBBA8CDA-EA08-476B-AA20-86730AB7DF26}">
      <dgm:prSet/>
      <dgm:spPr/>
      <dgm:t>
        <a:bodyPr/>
        <a:lstStyle/>
        <a:p>
          <a:endParaRPr lang="es-CO"/>
        </a:p>
      </dgm:t>
    </dgm:pt>
    <dgm:pt modelId="{703EE73A-DB22-4B6A-B4EE-A61FC60662A3}" type="pres">
      <dgm:prSet presAssocID="{35A24D40-EEBA-4630-884E-33E31C57F1B8}" presName="Name0" presStyleCnt="0">
        <dgm:presLayoutVars>
          <dgm:dir/>
          <dgm:animLvl val="lvl"/>
          <dgm:resizeHandles val="exact"/>
        </dgm:presLayoutVars>
      </dgm:prSet>
      <dgm:spPr/>
    </dgm:pt>
    <dgm:pt modelId="{303670C9-8983-4E13-A64D-5BD261945B0F}" type="pres">
      <dgm:prSet presAssocID="{22AD1404-70A8-40BE-8179-74F7E6A0A8B9}" presName="parTxOnly" presStyleLbl="node1" presStyleIdx="0" presStyleCnt="4">
        <dgm:presLayoutVars>
          <dgm:chMax val="0"/>
          <dgm:chPref val="0"/>
          <dgm:bulletEnabled val="1"/>
        </dgm:presLayoutVars>
      </dgm:prSet>
      <dgm:spPr/>
      <dgm:t>
        <a:bodyPr/>
        <a:lstStyle/>
        <a:p>
          <a:endParaRPr lang="es-CO"/>
        </a:p>
      </dgm:t>
    </dgm:pt>
    <dgm:pt modelId="{2D7582C8-C22C-4FEC-B10D-A948F2D6B084}" type="pres">
      <dgm:prSet presAssocID="{39F5413E-8691-4D3A-B205-4473010D4C2B}" presName="parTxOnlySpace" presStyleCnt="0"/>
      <dgm:spPr/>
    </dgm:pt>
    <dgm:pt modelId="{A3D7243A-227E-4E6C-B715-334567C9BEDD}" type="pres">
      <dgm:prSet presAssocID="{5FD1D3A1-85D3-4ACA-A7EC-A463B9A26EB9}" presName="parTxOnly" presStyleLbl="node1" presStyleIdx="1" presStyleCnt="4">
        <dgm:presLayoutVars>
          <dgm:chMax val="0"/>
          <dgm:chPref val="0"/>
          <dgm:bulletEnabled val="1"/>
        </dgm:presLayoutVars>
      </dgm:prSet>
      <dgm:spPr/>
      <dgm:t>
        <a:bodyPr/>
        <a:lstStyle/>
        <a:p>
          <a:endParaRPr lang="es-CO"/>
        </a:p>
      </dgm:t>
    </dgm:pt>
    <dgm:pt modelId="{5EB5CC0B-4344-4C6D-8170-BFDBA33A17D2}" type="pres">
      <dgm:prSet presAssocID="{F9F1CB19-B3A0-4388-B759-873BB3AB06A3}" presName="parTxOnlySpace" presStyleCnt="0"/>
      <dgm:spPr/>
    </dgm:pt>
    <dgm:pt modelId="{21D0111B-D682-407B-A59C-712E78C81B1C}" type="pres">
      <dgm:prSet presAssocID="{5F194062-EB7B-4238-8FFC-6FB37F131A09}" presName="parTxOnly" presStyleLbl="node1" presStyleIdx="2" presStyleCnt="4">
        <dgm:presLayoutVars>
          <dgm:chMax val="0"/>
          <dgm:chPref val="0"/>
          <dgm:bulletEnabled val="1"/>
        </dgm:presLayoutVars>
      </dgm:prSet>
      <dgm:spPr/>
      <dgm:t>
        <a:bodyPr/>
        <a:lstStyle/>
        <a:p>
          <a:endParaRPr lang="es-CO"/>
        </a:p>
      </dgm:t>
    </dgm:pt>
    <dgm:pt modelId="{C1D9A8D9-E430-46C0-A8A6-A72CD45AF962}" type="pres">
      <dgm:prSet presAssocID="{5E3D5998-1388-4853-BFB6-5CABC7AB702A}" presName="parTxOnlySpace" presStyleCnt="0"/>
      <dgm:spPr/>
    </dgm:pt>
    <dgm:pt modelId="{C6FC0D21-4DE3-49BF-843B-FEE94175FA98}" type="pres">
      <dgm:prSet presAssocID="{E898FB83-25B9-4EE6-B21F-1E5A719BA468}" presName="parTxOnly" presStyleLbl="node1" presStyleIdx="3" presStyleCnt="4">
        <dgm:presLayoutVars>
          <dgm:chMax val="0"/>
          <dgm:chPref val="0"/>
          <dgm:bulletEnabled val="1"/>
        </dgm:presLayoutVars>
      </dgm:prSet>
      <dgm:spPr/>
      <dgm:t>
        <a:bodyPr/>
        <a:lstStyle/>
        <a:p>
          <a:endParaRPr lang="es-CO"/>
        </a:p>
      </dgm:t>
    </dgm:pt>
  </dgm:ptLst>
  <dgm:cxnLst>
    <dgm:cxn modelId="{882FF404-360A-4082-9CD7-F306905D0B84}" type="presOf" srcId="{5F194062-EB7B-4238-8FFC-6FB37F131A09}" destId="{21D0111B-D682-407B-A59C-712E78C81B1C}" srcOrd="0" destOrd="0" presId="urn:microsoft.com/office/officeart/2005/8/layout/chevron1"/>
    <dgm:cxn modelId="{D3A29387-7B58-4D56-ACA7-37BBABB8CF8C}" type="presOf" srcId="{E898FB83-25B9-4EE6-B21F-1E5A719BA468}" destId="{C6FC0D21-4DE3-49BF-843B-FEE94175FA98}" srcOrd="0" destOrd="0" presId="urn:microsoft.com/office/officeart/2005/8/layout/chevron1"/>
    <dgm:cxn modelId="{018E23E4-8847-4098-9D74-7383695A871F}" type="presOf" srcId="{5FD1D3A1-85D3-4ACA-A7EC-A463B9A26EB9}" destId="{A3D7243A-227E-4E6C-B715-334567C9BEDD}" srcOrd="0" destOrd="0" presId="urn:microsoft.com/office/officeart/2005/8/layout/chevron1"/>
    <dgm:cxn modelId="{6BDA6087-ADB8-4422-97BA-4207C7478573}" srcId="{35A24D40-EEBA-4630-884E-33E31C57F1B8}" destId="{5F194062-EB7B-4238-8FFC-6FB37F131A09}" srcOrd="2" destOrd="0" parTransId="{F24582BC-BD68-4D88-9134-0D07B2DD07B6}" sibTransId="{5E3D5998-1388-4853-BFB6-5CABC7AB702A}"/>
    <dgm:cxn modelId="{1773C84B-3D61-4B6F-BF5C-817A6362E498}" type="presOf" srcId="{22AD1404-70A8-40BE-8179-74F7E6A0A8B9}" destId="{303670C9-8983-4E13-A64D-5BD261945B0F}" srcOrd="0" destOrd="0" presId="urn:microsoft.com/office/officeart/2005/8/layout/chevron1"/>
    <dgm:cxn modelId="{4EBA98BE-9752-445E-9D18-1AFA56BE83E0}" type="presOf" srcId="{35A24D40-EEBA-4630-884E-33E31C57F1B8}" destId="{703EE73A-DB22-4B6A-B4EE-A61FC60662A3}" srcOrd="0" destOrd="0" presId="urn:microsoft.com/office/officeart/2005/8/layout/chevron1"/>
    <dgm:cxn modelId="{E9B43B42-DF43-4021-B9E4-5E5D8D37667E}" srcId="{35A24D40-EEBA-4630-884E-33E31C57F1B8}" destId="{22AD1404-70A8-40BE-8179-74F7E6A0A8B9}" srcOrd="0" destOrd="0" parTransId="{4F8A21A5-D0F8-40FA-8392-71EF9E77494D}" sibTransId="{39F5413E-8691-4D3A-B205-4473010D4C2B}"/>
    <dgm:cxn modelId="{DBBA8CDA-EA08-476B-AA20-86730AB7DF26}" srcId="{35A24D40-EEBA-4630-884E-33E31C57F1B8}" destId="{E898FB83-25B9-4EE6-B21F-1E5A719BA468}" srcOrd="3" destOrd="0" parTransId="{95C45799-861C-41F6-A0FE-722C87272E75}" sibTransId="{14965462-3F96-4811-B443-7BA2890DCADF}"/>
    <dgm:cxn modelId="{DD5E7BB1-686E-420F-93DA-E2DA8249E675}" srcId="{35A24D40-EEBA-4630-884E-33E31C57F1B8}" destId="{5FD1D3A1-85D3-4ACA-A7EC-A463B9A26EB9}" srcOrd="1" destOrd="0" parTransId="{0856FD69-7351-4EF4-962A-6955CF363785}" sibTransId="{F9F1CB19-B3A0-4388-B759-873BB3AB06A3}"/>
    <dgm:cxn modelId="{1712929B-5396-4441-A12C-E9359CDBF15E}" type="presParOf" srcId="{703EE73A-DB22-4B6A-B4EE-A61FC60662A3}" destId="{303670C9-8983-4E13-A64D-5BD261945B0F}" srcOrd="0" destOrd="0" presId="urn:microsoft.com/office/officeart/2005/8/layout/chevron1"/>
    <dgm:cxn modelId="{D5F75D57-60C6-4EE9-AAD7-C392C40F49D3}" type="presParOf" srcId="{703EE73A-DB22-4B6A-B4EE-A61FC60662A3}" destId="{2D7582C8-C22C-4FEC-B10D-A948F2D6B084}" srcOrd="1" destOrd="0" presId="urn:microsoft.com/office/officeart/2005/8/layout/chevron1"/>
    <dgm:cxn modelId="{D66A4A45-489D-4B4B-B5E9-AA998FABB2E6}" type="presParOf" srcId="{703EE73A-DB22-4B6A-B4EE-A61FC60662A3}" destId="{A3D7243A-227E-4E6C-B715-334567C9BEDD}" srcOrd="2" destOrd="0" presId="urn:microsoft.com/office/officeart/2005/8/layout/chevron1"/>
    <dgm:cxn modelId="{86B0B1BE-618C-490B-9737-4A10D367F791}" type="presParOf" srcId="{703EE73A-DB22-4B6A-B4EE-A61FC60662A3}" destId="{5EB5CC0B-4344-4C6D-8170-BFDBA33A17D2}" srcOrd="3" destOrd="0" presId="urn:microsoft.com/office/officeart/2005/8/layout/chevron1"/>
    <dgm:cxn modelId="{F7986A69-5F9D-4100-B1B0-7FCDFD046621}" type="presParOf" srcId="{703EE73A-DB22-4B6A-B4EE-A61FC60662A3}" destId="{21D0111B-D682-407B-A59C-712E78C81B1C}" srcOrd="4" destOrd="0" presId="urn:microsoft.com/office/officeart/2005/8/layout/chevron1"/>
    <dgm:cxn modelId="{6D73CE51-DC83-4F0D-819E-A404D028DA72}" type="presParOf" srcId="{703EE73A-DB22-4B6A-B4EE-A61FC60662A3}" destId="{C1D9A8D9-E430-46C0-A8A6-A72CD45AF962}" srcOrd="5" destOrd="0" presId="urn:microsoft.com/office/officeart/2005/8/layout/chevron1"/>
    <dgm:cxn modelId="{7AFA43BB-1675-4F94-B126-E01ED762C417}" type="presParOf" srcId="{703EE73A-DB22-4B6A-B4EE-A61FC60662A3}" destId="{C6FC0D21-4DE3-49BF-843B-FEE94175FA98}"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C25574-7167-4DF2-895B-6C4741BD71D8}"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CO"/>
        </a:p>
      </dgm:t>
    </dgm:pt>
    <dgm:pt modelId="{92FC5E51-F5C2-40B7-B53F-7DD80FB7F6F2}">
      <dgm:prSet phldrT="[Texto]"/>
      <dgm:spPr/>
      <dgm:t>
        <a:bodyPr/>
        <a:lstStyle/>
        <a:p>
          <a:r>
            <a:rPr lang="es-MX" dirty="0" smtClean="0"/>
            <a:t>Buscar el equilibrio entre la ciencia y la experiencia pastoral.</a:t>
          </a:r>
          <a:endParaRPr lang="es-CO" dirty="0"/>
        </a:p>
      </dgm:t>
    </dgm:pt>
    <dgm:pt modelId="{6928FEAA-371A-4CC6-8854-E2014CCF88E9}" type="parTrans" cxnId="{D85CED78-DD01-4D55-88EA-F719DE6743C3}">
      <dgm:prSet/>
      <dgm:spPr/>
      <dgm:t>
        <a:bodyPr/>
        <a:lstStyle/>
        <a:p>
          <a:endParaRPr lang="es-CO"/>
        </a:p>
      </dgm:t>
    </dgm:pt>
    <dgm:pt modelId="{F2481D98-9A5B-4F75-87CC-B3414091DAE9}" type="sibTrans" cxnId="{D85CED78-DD01-4D55-88EA-F719DE6743C3}">
      <dgm:prSet/>
      <dgm:spPr/>
      <dgm:t>
        <a:bodyPr/>
        <a:lstStyle/>
        <a:p>
          <a:endParaRPr lang="es-CO"/>
        </a:p>
      </dgm:t>
    </dgm:pt>
    <dgm:pt modelId="{487D4209-B7FD-45EE-9DC2-08CA7193056B}">
      <dgm:prSet phldrT="[Texto]"/>
      <dgm:spPr/>
      <dgm:t>
        <a:bodyPr/>
        <a:lstStyle/>
        <a:p>
          <a:r>
            <a:rPr lang="es-MX" dirty="0" smtClean="0"/>
            <a:t>Incluir una representación proporcionada de los distintos países.</a:t>
          </a:r>
          <a:endParaRPr lang="es-CO" dirty="0"/>
        </a:p>
      </dgm:t>
    </dgm:pt>
    <dgm:pt modelId="{FD0F0833-CF4E-460C-AFBD-F21F632CAA17}" type="parTrans" cxnId="{B982BCC1-B207-4F48-BA1E-AD04D12D9A63}">
      <dgm:prSet/>
      <dgm:spPr/>
      <dgm:t>
        <a:bodyPr/>
        <a:lstStyle/>
        <a:p>
          <a:endParaRPr lang="es-CO"/>
        </a:p>
      </dgm:t>
    </dgm:pt>
    <dgm:pt modelId="{92077876-E0D7-4D48-B44C-F3149DA96412}" type="sibTrans" cxnId="{B982BCC1-B207-4F48-BA1E-AD04D12D9A63}">
      <dgm:prSet/>
      <dgm:spPr/>
      <dgm:t>
        <a:bodyPr/>
        <a:lstStyle/>
        <a:p>
          <a:endParaRPr lang="es-CO"/>
        </a:p>
      </dgm:t>
    </dgm:pt>
    <dgm:pt modelId="{E0A48A01-A88E-4E5A-A07C-2625880D25BB}">
      <dgm:prSet phldrT="[Texto]"/>
      <dgm:spPr/>
      <dgm:t>
        <a:bodyPr/>
        <a:lstStyle/>
        <a:p>
          <a:r>
            <a:rPr lang="es-MX" dirty="0" smtClean="0"/>
            <a:t>Asegurar la colaboración de especialistas en los principales campos de la ciencia litúrgica.</a:t>
          </a:r>
          <a:endParaRPr lang="es-CO" dirty="0"/>
        </a:p>
      </dgm:t>
    </dgm:pt>
    <dgm:pt modelId="{4BF4DE5D-5AC1-4F9F-9CBD-1A7077CB3F5C}" type="parTrans" cxnId="{DEEA3D1E-9A9A-48AF-BDA8-D0C8A4E191DD}">
      <dgm:prSet/>
      <dgm:spPr/>
      <dgm:t>
        <a:bodyPr/>
        <a:lstStyle/>
        <a:p>
          <a:endParaRPr lang="es-CO"/>
        </a:p>
      </dgm:t>
    </dgm:pt>
    <dgm:pt modelId="{8E3A2551-EEFF-45D8-BDF4-AF5640FC9158}" type="sibTrans" cxnId="{DEEA3D1E-9A9A-48AF-BDA8-D0C8A4E191DD}">
      <dgm:prSet/>
      <dgm:spPr/>
      <dgm:t>
        <a:bodyPr/>
        <a:lstStyle/>
        <a:p>
          <a:endParaRPr lang="es-CO"/>
        </a:p>
      </dgm:t>
    </dgm:pt>
    <dgm:pt modelId="{CB5CDB46-67C9-4204-A9BB-2A2B8A2C2530}" type="pres">
      <dgm:prSet presAssocID="{16C25574-7167-4DF2-895B-6C4741BD71D8}" presName="Name0" presStyleCnt="0">
        <dgm:presLayoutVars>
          <dgm:chMax val="7"/>
          <dgm:chPref val="7"/>
          <dgm:dir/>
        </dgm:presLayoutVars>
      </dgm:prSet>
      <dgm:spPr/>
      <dgm:t>
        <a:bodyPr/>
        <a:lstStyle/>
        <a:p>
          <a:endParaRPr lang="es-CO"/>
        </a:p>
      </dgm:t>
    </dgm:pt>
    <dgm:pt modelId="{5EA134EA-C547-4942-A79C-5D7B4725381E}" type="pres">
      <dgm:prSet presAssocID="{16C25574-7167-4DF2-895B-6C4741BD71D8}" presName="Name1" presStyleCnt="0"/>
      <dgm:spPr/>
    </dgm:pt>
    <dgm:pt modelId="{21A8A63C-7507-4670-A852-043902B228AD}" type="pres">
      <dgm:prSet presAssocID="{16C25574-7167-4DF2-895B-6C4741BD71D8}" presName="cycle" presStyleCnt="0"/>
      <dgm:spPr/>
    </dgm:pt>
    <dgm:pt modelId="{F96818D0-F1F1-469E-9363-76EF96A24CAD}" type="pres">
      <dgm:prSet presAssocID="{16C25574-7167-4DF2-895B-6C4741BD71D8}" presName="srcNode" presStyleLbl="node1" presStyleIdx="0" presStyleCnt="3"/>
      <dgm:spPr/>
    </dgm:pt>
    <dgm:pt modelId="{76D0C48A-638D-4E33-8BF3-D86BFAEBB782}" type="pres">
      <dgm:prSet presAssocID="{16C25574-7167-4DF2-895B-6C4741BD71D8}" presName="conn" presStyleLbl="parChTrans1D2" presStyleIdx="0" presStyleCnt="1"/>
      <dgm:spPr/>
      <dgm:t>
        <a:bodyPr/>
        <a:lstStyle/>
        <a:p>
          <a:endParaRPr lang="es-CO"/>
        </a:p>
      </dgm:t>
    </dgm:pt>
    <dgm:pt modelId="{AD8857E3-EEBF-40B1-841E-D84AC1429E97}" type="pres">
      <dgm:prSet presAssocID="{16C25574-7167-4DF2-895B-6C4741BD71D8}" presName="extraNode" presStyleLbl="node1" presStyleIdx="0" presStyleCnt="3"/>
      <dgm:spPr/>
    </dgm:pt>
    <dgm:pt modelId="{06E9C151-53C6-478D-9D4E-04CB74B7DAB3}" type="pres">
      <dgm:prSet presAssocID="{16C25574-7167-4DF2-895B-6C4741BD71D8}" presName="dstNode" presStyleLbl="node1" presStyleIdx="0" presStyleCnt="3"/>
      <dgm:spPr/>
    </dgm:pt>
    <dgm:pt modelId="{DAF709FE-CEE9-4AF8-8047-EF61004DF778}" type="pres">
      <dgm:prSet presAssocID="{92FC5E51-F5C2-40B7-B53F-7DD80FB7F6F2}" presName="text_1" presStyleLbl="node1" presStyleIdx="0" presStyleCnt="3">
        <dgm:presLayoutVars>
          <dgm:bulletEnabled val="1"/>
        </dgm:presLayoutVars>
      </dgm:prSet>
      <dgm:spPr/>
      <dgm:t>
        <a:bodyPr/>
        <a:lstStyle/>
        <a:p>
          <a:endParaRPr lang="es-CO"/>
        </a:p>
      </dgm:t>
    </dgm:pt>
    <dgm:pt modelId="{220CC658-CD00-4DD6-8993-6F0DD6230CDE}" type="pres">
      <dgm:prSet presAssocID="{92FC5E51-F5C2-40B7-B53F-7DD80FB7F6F2}" presName="accent_1" presStyleCnt="0"/>
      <dgm:spPr/>
    </dgm:pt>
    <dgm:pt modelId="{8B921FE8-18DA-4D56-9A49-7324716E7C77}" type="pres">
      <dgm:prSet presAssocID="{92FC5E51-F5C2-40B7-B53F-7DD80FB7F6F2}" presName="accentRepeatNode" presStyleLbl="solidFgAcc1" presStyleIdx="0" presStyleCnt="3"/>
      <dgm:spPr/>
    </dgm:pt>
    <dgm:pt modelId="{41BF75EE-1B7E-43F9-9A4C-0184EB3B6883}" type="pres">
      <dgm:prSet presAssocID="{487D4209-B7FD-45EE-9DC2-08CA7193056B}" presName="text_2" presStyleLbl="node1" presStyleIdx="1" presStyleCnt="3">
        <dgm:presLayoutVars>
          <dgm:bulletEnabled val="1"/>
        </dgm:presLayoutVars>
      </dgm:prSet>
      <dgm:spPr/>
      <dgm:t>
        <a:bodyPr/>
        <a:lstStyle/>
        <a:p>
          <a:endParaRPr lang="es-CO"/>
        </a:p>
      </dgm:t>
    </dgm:pt>
    <dgm:pt modelId="{AACE3FC1-F622-4258-A301-FCA52B2C0DB0}" type="pres">
      <dgm:prSet presAssocID="{487D4209-B7FD-45EE-9DC2-08CA7193056B}" presName="accent_2" presStyleCnt="0"/>
      <dgm:spPr/>
    </dgm:pt>
    <dgm:pt modelId="{5654780B-221D-466E-BB76-06557E264A2B}" type="pres">
      <dgm:prSet presAssocID="{487D4209-B7FD-45EE-9DC2-08CA7193056B}" presName="accentRepeatNode" presStyleLbl="solidFgAcc1" presStyleIdx="1" presStyleCnt="3"/>
      <dgm:spPr/>
    </dgm:pt>
    <dgm:pt modelId="{93976CE1-3830-487B-99A9-697519CA183B}" type="pres">
      <dgm:prSet presAssocID="{E0A48A01-A88E-4E5A-A07C-2625880D25BB}" presName="text_3" presStyleLbl="node1" presStyleIdx="2" presStyleCnt="3">
        <dgm:presLayoutVars>
          <dgm:bulletEnabled val="1"/>
        </dgm:presLayoutVars>
      </dgm:prSet>
      <dgm:spPr/>
      <dgm:t>
        <a:bodyPr/>
        <a:lstStyle/>
        <a:p>
          <a:endParaRPr lang="es-CO"/>
        </a:p>
      </dgm:t>
    </dgm:pt>
    <dgm:pt modelId="{08BF685C-F30A-490D-BEF2-9B57563180FC}" type="pres">
      <dgm:prSet presAssocID="{E0A48A01-A88E-4E5A-A07C-2625880D25BB}" presName="accent_3" presStyleCnt="0"/>
      <dgm:spPr/>
    </dgm:pt>
    <dgm:pt modelId="{37873E1E-E96A-4E59-A0AB-5AC4343DDD35}" type="pres">
      <dgm:prSet presAssocID="{E0A48A01-A88E-4E5A-A07C-2625880D25BB}" presName="accentRepeatNode" presStyleLbl="solidFgAcc1" presStyleIdx="2" presStyleCnt="3"/>
      <dgm:spPr/>
    </dgm:pt>
  </dgm:ptLst>
  <dgm:cxnLst>
    <dgm:cxn modelId="{41EE4D3C-65A9-436F-8086-961D81577E5E}" type="presOf" srcId="{92FC5E51-F5C2-40B7-B53F-7DD80FB7F6F2}" destId="{DAF709FE-CEE9-4AF8-8047-EF61004DF778}" srcOrd="0" destOrd="0" presId="urn:microsoft.com/office/officeart/2008/layout/VerticalCurvedList"/>
    <dgm:cxn modelId="{3D9C6368-0D7E-437A-983F-430E0A0A669A}" type="presOf" srcId="{F2481D98-9A5B-4F75-87CC-B3414091DAE9}" destId="{76D0C48A-638D-4E33-8BF3-D86BFAEBB782}" srcOrd="0" destOrd="0" presId="urn:microsoft.com/office/officeart/2008/layout/VerticalCurvedList"/>
    <dgm:cxn modelId="{7E0122F2-1FA3-4A05-8A02-3C3C98FA1C64}" type="presOf" srcId="{487D4209-B7FD-45EE-9DC2-08CA7193056B}" destId="{41BF75EE-1B7E-43F9-9A4C-0184EB3B6883}" srcOrd="0" destOrd="0" presId="urn:microsoft.com/office/officeart/2008/layout/VerticalCurvedList"/>
    <dgm:cxn modelId="{1F88A72C-DF46-43AD-96C7-200F135F906D}" type="presOf" srcId="{E0A48A01-A88E-4E5A-A07C-2625880D25BB}" destId="{93976CE1-3830-487B-99A9-697519CA183B}" srcOrd="0" destOrd="0" presId="urn:microsoft.com/office/officeart/2008/layout/VerticalCurvedList"/>
    <dgm:cxn modelId="{DEEA3D1E-9A9A-48AF-BDA8-D0C8A4E191DD}" srcId="{16C25574-7167-4DF2-895B-6C4741BD71D8}" destId="{E0A48A01-A88E-4E5A-A07C-2625880D25BB}" srcOrd="2" destOrd="0" parTransId="{4BF4DE5D-5AC1-4F9F-9CBD-1A7077CB3F5C}" sibTransId="{8E3A2551-EEFF-45D8-BDF4-AF5640FC9158}"/>
    <dgm:cxn modelId="{D85CED78-DD01-4D55-88EA-F719DE6743C3}" srcId="{16C25574-7167-4DF2-895B-6C4741BD71D8}" destId="{92FC5E51-F5C2-40B7-B53F-7DD80FB7F6F2}" srcOrd="0" destOrd="0" parTransId="{6928FEAA-371A-4CC6-8854-E2014CCF88E9}" sibTransId="{F2481D98-9A5B-4F75-87CC-B3414091DAE9}"/>
    <dgm:cxn modelId="{23175148-6200-4EF8-A3C7-E099254D213A}" type="presOf" srcId="{16C25574-7167-4DF2-895B-6C4741BD71D8}" destId="{CB5CDB46-67C9-4204-A9BB-2A2B8A2C2530}" srcOrd="0" destOrd="0" presId="urn:microsoft.com/office/officeart/2008/layout/VerticalCurvedList"/>
    <dgm:cxn modelId="{B982BCC1-B207-4F48-BA1E-AD04D12D9A63}" srcId="{16C25574-7167-4DF2-895B-6C4741BD71D8}" destId="{487D4209-B7FD-45EE-9DC2-08CA7193056B}" srcOrd="1" destOrd="0" parTransId="{FD0F0833-CF4E-460C-AFBD-F21F632CAA17}" sibTransId="{92077876-E0D7-4D48-B44C-F3149DA96412}"/>
    <dgm:cxn modelId="{FFD709F0-BEBE-4BF6-BDA9-FC179AEC081C}" type="presParOf" srcId="{CB5CDB46-67C9-4204-A9BB-2A2B8A2C2530}" destId="{5EA134EA-C547-4942-A79C-5D7B4725381E}" srcOrd="0" destOrd="0" presId="urn:microsoft.com/office/officeart/2008/layout/VerticalCurvedList"/>
    <dgm:cxn modelId="{657F04AA-AE0A-46FE-9768-46B1CAB830AF}" type="presParOf" srcId="{5EA134EA-C547-4942-A79C-5D7B4725381E}" destId="{21A8A63C-7507-4670-A852-043902B228AD}" srcOrd="0" destOrd="0" presId="urn:microsoft.com/office/officeart/2008/layout/VerticalCurvedList"/>
    <dgm:cxn modelId="{EF7DED97-0189-433C-A2D8-8C1A1666D162}" type="presParOf" srcId="{21A8A63C-7507-4670-A852-043902B228AD}" destId="{F96818D0-F1F1-469E-9363-76EF96A24CAD}" srcOrd="0" destOrd="0" presId="urn:microsoft.com/office/officeart/2008/layout/VerticalCurvedList"/>
    <dgm:cxn modelId="{02338F70-2C32-4569-B1E0-9BEDB72AD1CE}" type="presParOf" srcId="{21A8A63C-7507-4670-A852-043902B228AD}" destId="{76D0C48A-638D-4E33-8BF3-D86BFAEBB782}" srcOrd="1" destOrd="0" presId="urn:microsoft.com/office/officeart/2008/layout/VerticalCurvedList"/>
    <dgm:cxn modelId="{96CF8188-AF44-46D2-8474-1A3358A814D8}" type="presParOf" srcId="{21A8A63C-7507-4670-A852-043902B228AD}" destId="{AD8857E3-EEBF-40B1-841E-D84AC1429E97}" srcOrd="2" destOrd="0" presId="urn:microsoft.com/office/officeart/2008/layout/VerticalCurvedList"/>
    <dgm:cxn modelId="{87BF7346-FBE4-48B9-8D9D-56E5A4DA630A}" type="presParOf" srcId="{21A8A63C-7507-4670-A852-043902B228AD}" destId="{06E9C151-53C6-478D-9D4E-04CB74B7DAB3}" srcOrd="3" destOrd="0" presId="urn:microsoft.com/office/officeart/2008/layout/VerticalCurvedList"/>
    <dgm:cxn modelId="{2652B6F0-91DF-4529-9ACE-A0D4C0BC2876}" type="presParOf" srcId="{5EA134EA-C547-4942-A79C-5D7B4725381E}" destId="{DAF709FE-CEE9-4AF8-8047-EF61004DF778}" srcOrd="1" destOrd="0" presId="urn:microsoft.com/office/officeart/2008/layout/VerticalCurvedList"/>
    <dgm:cxn modelId="{0C5C0F8F-CBB1-4D84-AB1B-93C51A2B8F90}" type="presParOf" srcId="{5EA134EA-C547-4942-A79C-5D7B4725381E}" destId="{220CC658-CD00-4DD6-8993-6F0DD6230CDE}" srcOrd="2" destOrd="0" presId="urn:microsoft.com/office/officeart/2008/layout/VerticalCurvedList"/>
    <dgm:cxn modelId="{722FEDDA-6B8B-4A2E-8604-9B5A8361E38C}" type="presParOf" srcId="{220CC658-CD00-4DD6-8993-6F0DD6230CDE}" destId="{8B921FE8-18DA-4D56-9A49-7324716E7C77}" srcOrd="0" destOrd="0" presId="urn:microsoft.com/office/officeart/2008/layout/VerticalCurvedList"/>
    <dgm:cxn modelId="{6E38D42F-71B2-431A-8679-57E66306C9C0}" type="presParOf" srcId="{5EA134EA-C547-4942-A79C-5D7B4725381E}" destId="{41BF75EE-1B7E-43F9-9A4C-0184EB3B6883}" srcOrd="3" destOrd="0" presId="urn:microsoft.com/office/officeart/2008/layout/VerticalCurvedList"/>
    <dgm:cxn modelId="{1D0CC5DE-8D41-4DB3-906B-AD727F51B2F4}" type="presParOf" srcId="{5EA134EA-C547-4942-A79C-5D7B4725381E}" destId="{AACE3FC1-F622-4258-A301-FCA52B2C0DB0}" srcOrd="4" destOrd="0" presId="urn:microsoft.com/office/officeart/2008/layout/VerticalCurvedList"/>
    <dgm:cxn modelId="{8E59EEB5-C8B3-47F9-9527-A523DB5C3ACC}" type="presParOf" srcId="{AACE3FC1-F622-4258-A301-FCA52B2C0DB0}" destId="{5654780B-221D-466E-BB76-06557E264A2B}" srcOrd="0" destOrd="0" presId="urn:microsoft.com/office/officeart/2008/layout/VerticalCurvedList"/>
    <dgm:cxn modelId="{3469E5EE-FA7D-4CB4-8C1F-9F55D6901A10}" type="presParOf" srcId="{5EA134EA-C547-4942-A79C-5D7B4725381E}" destId="{93976CE1-3830-487B-99A9-697519CA183B}" srcOrd="5" destOrd="0" presId="urn:microsoft.com/office/officeart/2008/layout/VerticalCurvedList"/>
    <dgm:cxn modelId="{E95BEDCB-6D49-419E-9289-5C92E411DC87}" type="presParOf" srcId="{5EA134EA-C547-4942-A79C-5D7B4725381E}" destId="{08BF685C-F30A-490D-BEF2-9B57563180FC}" srcOrd="6" destOrd="0" presId="urn:microsoft.com/office/officeart/2008/layout/VerticalCurvedList"/>
    <dgm:cxn modelId="{41AAC77C-7046-4CAA-A05D-0D0EFDD7BF05}" type="presParOf" srcId="{08BF685C-F30A-490D-BEF2-9B57563180FC}" destId="{37873E1E-E96A-4E59-A0AB-5AC4343DDD3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BB73D-5FEB-4F4A-B47A-AFBBFC125F6E}">
      <dsp:nvSpPr>
        <dsp:cNvPr id="0" name=""/>
        <dsp:cNvSpPr/>
      </dsp:nvSpPr>
      <dsp:spPr>
        <a:xfrm>
          <a:off x="-46800" y="0"/>
          <a:ext cx="7654433" cy="152074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1" kern="1200" dirty="0" smtClean="0"/>
            <a:t>I. GÉNESIS</a:t>
          </a:r>
          <a:r>
            <a:rPr lang="es-MX" sz="2800" kern="1200" dirty="0" smtClean="0"/>
            <a:t>: LA REFORMA LITÚRGICA DESDE SAN PÍO X HASTA EL VATICANO II</a:t>
          </a:r>
          <a:endParaRPr lang="es-CO" sz="2800" kern="1200" dirty="0"/>
        </a:p>
      </dsp:txBody>
      <dsp:txXfrm>
        <a:off x="-2259" y="44541"/>
        <a:ext cx="5974520" cy="1431666"/>
      </dsp:txXfrm>
    </dsp:sp>
    <dsp:sp modelId="{42099BE5-FC61-4C6F-8420-E9812B6C29B7}">
      <dsp:nvSpPr>
        <dsp:cNvPr id="0" name=""/>
        <dsp:cNvSpPr/>
      </dsp:nvSpPr>
      <dsp:spPr>
        <a:xfrm>
          <a:off x="705674" y="1774206"/>
          <a:ext cx="7467229" cy="152074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1" kern="1200" dirty="0" smtClean="0"/>
            <a:t>II. DESARROLLO</a:t>
          </a:r>
          <a:r>
            <a:rPr lang="es-MX" sz="2800" kern="1200" dirty="0" smtClean="0"/>
            <a:t>: HISTORIA DE LA CONSTITUCIÓN SOBRE LA SAGRADA LITURGIA</a:t>
          </a:r>
          <a:endParaRPr lang="es-CO" sz="2800" kern="1200" dirty="0"/>
        </a:p>
      </dsp:txBody>
      <dsp:txXfrm>
        <a:off x="750215" y="1818747"/>
        <a:ext cx="5730788" cy="1431666"/>
      </dsp:txXfrm>
    </dsp:sp>
    <dsp:sp modelId="{D2769070-4FB7-41AA-8737-747A2776EA6C}">
      <dsp:nvSpPr>
        <dsp:cNvPr id="0" name=""/>
        <dsp:cNvSpPr/>
      </dsp:nvSpPr>
      <dsp:spPr>
        <a:xfrm>
          <a:off x="1364547" y="3548412"/>
          <a:ext cx="7467229" cy="152074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1" kern="1200" dirty="0" smtClean="0"/>
            <a:t>III. PROMULGACIÓN </a:t>
          </a:r>
          <a:r>
            <a:rPr lang="es-MX" sz="2800" kern="1200" dirty="0" smtClean="0"/>
            <a:t>DE LA CONSTITUCIÓN LITÚRGICA</a:t>
          </a:r>
          <a:endParaRPr lang="es-CO" sz="2800" kern="1200" dirty="0"/>
        </a:p>
      </dsp:txBody>
      <dsp:txXfrm>
        <a:off x="1409088" y="3592953"/>
        <a:ext cx="5730788" cy="1431666"/>
      </dsp:txXfrm>
    </dsp:sp>
    <dsp:sp modelId="{28648AF8-9E60-4201-8220-F3FB7FD617B9}">
      <dsp:nvSpPr>
        <dsp:cNvPr id="0" name=""/>
        <dsp:cNvSpPr/>
      </dsp:nvSpPr>
      <dsp:spPr>
        <a:xfrm>
          <a:off x="6525544" y="1153233"/>
          <a:ext cx="988486" cy="988486"/>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O" sz="3600" kern="1200"/>
        </a:p>
      </dsp:txBody>
      <dsp:txXfrm>
        <a:off x="6747953" y="1153233"/>
        <a:ext cx="543668" cy="743836"/>
      </dsp:txXfrm>
    </dsp:sp>
    <dsp:sp modelId="{8C452B5A-7C25-439C-8377-C8B85AE061C3}">
      <dsp:nvSpPr>
        <dsp:cNvPr id="0" name=""/>
        <dsp:cNvSpPr/>
      </dsp:nvSpPr>
      <dsp:spPr>
        <a:xfrm>
          <a:off x="7184417" y="2917301"/>
          <a:ext cx="988486" cy="988486"/>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O" sz="3600" kern="1200"/>
        </a:p>
      </dsp:txBody>
      <dsp:txXfrm>
        <a:off x="7406826" y="2917301"/>
        <a:ext cx="543668" cy="743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6037C-96D3-4402-BD0E-B91671B2898E}">
      <dsp:nvSpPr>
        <dsp:cNvPr id="0" name=""/>
        <dsp:cNvSpPr/>
      </dsp:nvSpPr>
      <dsp:spPr>
        <a:xfrm>
          <a:off x="2411" y="1675497"/>
          <a:ext cx="2937420" cy="1174968"/>
        </a:xfrm>
        <a:prstGeom prst="chevron">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MX" sz="2000" b="1" kern="1200" dirty="0" smtClean="0"/>
            <a:t>1. Fase ante preparatoria</a:t>
          </a:r>
          <a:endParaRPr lang="es-CO" sz="2000" kern="1200" dirty="0"/>
        </a:p>
      </dsp:txBody>
      <dsp:txXfrm>
        <a:off x="589895" y="1675497"/>
        <a:ext cx="1762452" cy="1174968"/>
      </dsp:txXfrm>
    </dsp:sp>
    <dsp:sp modelId="{637357F1-12AC-43E5-9755-FF5257A662B9}">
      <dsp:nvSpPr>
        <dsp:cNvPr id="0" name=""/>
        <dsp:cNvSpPr/>
      </dsp:nvSpPr>
      <dsp:spPr>
        <a:xfrm>
          <a:off x="2646089" y="1675497"/>
          <a:ext cx="2937420" cy="117496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MX" sz="2000" b="1" kern="1200" dirty="0" smtClean="0"/>
            <a:t>2. La Comisión litúrgica preparatoria</a:t>
          </a:r>
          <a:endParaRPr lang="es-CO" sz="2000" kern="1200" dirty="0"/>
        </a:p>
      </dsp:txBody>
      <dsp:txXfrm>
        <a:off x="3233573" y="1675497"/>
        <a:ext cx="1762452" cy="1174968"/>
      </dsp:txXfrm>
    </dsp:sp>
    <dsp:sp modelId="{94ABC542-65F5-4637-8818-AF368FEFB0B0}">
      <dsp:nvSpPr>
        <dsp:cNvPr id="0" name=""/>
        <dsp:cNvSpPr/>
      </dsp:nvSpPr>
      <dsp:spPr>
        <a:xfrm>
          <a:off x="5289768" y="1675497"/>
          <a:ext cx="2937420" cy="117496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MX" sz="2000" b="1" kern="1200" dirty="0" smtClean="0"/>
            <a:t>3. Organización del trabajo de la Comisión</a:t>
          </a:r>
          <a:endParaRPr lang="es-CO" sz="2000" kern="1200" dirty="0"/>
        </a:p>
      </dsp:txBody>
      <dsp:txXfrm>
        <a:off x="5877252" y="1675497"/>
        <a:ext cx="1762452" cy="1174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3AF99-2B87-4AF3-BADF-60B9CF16BF59}">
      <dsp:nvSpPr>
        <dsp:cNvPr id="0" name=""/>
        <dsp:cNvSpPr/>
      </dsp:nvSpPr>
      <dsp:spPr>
        <a:xfrm>
          <a:off x="2411" y="1985233"/>
          <a:ext cx="2937420" cy="117496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MX" sz="2100" b="1" kern="1200" smtClean="0"/>
            <a:t>4. Trabajo de las subcomisiones</a:t>
          </a:r>
          <a:endParaRPr lang="es-CO" sz="2100" kern="1200"/>
        </a:p>
      </dsp:txBody>
      <dsp:txXfrm>
        <a:off x="589895" y="1985233"/>
        <a:ext cx="1762452" cy="1174968"/>
      </dsp:txXfrm>
    </dsp:sp>
    <dsp:sp modelId="{AE78ED25-3323-4744-8E0B-36E816E123D2}">
      <dsp:nvSpPr>
        <dsp:cNvPr id="0" name=""/>
        <dsp:cNvSpPr/>
      </dsp:nvSpPr>
      <dsp:spPr>
        <a:xfrm>
          <a:off x="2646089" y="1985233"/>
          <a:ext cx="2937420" cy="117496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MX" sz="2100" b="1" kern="1200" dirty="0" smtClean="0"/>
            <a:t>5. Primer esquema</a:t>
          </a:r>
          <a:endParaRPr lang="es-CO" sz="2100" kern="1200" dirty="0"/>
        </a:p>
      </dsp:txBody>
      <dsp:txXfrm>
        <a:off x="3233573" y="1985233"/>
        <a:ext cx="1762452" cy="1174968"/>
      </dsp:txXfrm>
    </dsp:sp>
    <dsp:sp modelId="{E2DEE1A3-50FD-4675-A319-EC0F3A3BBB62}">
      <dsp:nvSpPr>
        <dsp:cNvPr id="0" name=""/>
        <dsp:cNvSpPr/>
      </dsp:nvSpPr>
      <dsp:spPr>
        <a:xfrm>
          <a:off x="5289768" y="1985233"/>
          <a:ext cx="2937420" cy="117496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MX" sz="2100" b="1" kern="1200" dirty="0" smtClean="0"/>
            <a:t>6. Segundo esquema</a:t>
          </a:r>
          <a:endParaRPr lang="es-CO" sz="2100" kern="1200" dirty="0"/>
        </a:p>
      </dsp:txBody>
      <dsp:txXfrm>
        <a:off x="5877252" y="1985233"/>
        <a:ext cx="1762452" cy="1174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1B62B-039C-4739-B52A-0B9D5AB91D4A}">
      <dsp:nvSpPr>
        <dsp:cNvPr id="0" name=""/>
        <dsp:cNvSpPr/>
      </dsp:nvSpPr>
      <dsp:spPr>
        <a:xfrm>
          <a:off x="2411" y="1913225"/>
          <a:ext cx="2937420" cy="117496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MX" sz="2000" b="1" kern="1200" smtClean="0"/>
            <a:t>7. Aprobación del esquema por la Comisión</a:t>
          </a:r>
          <a:endParaRPr lang="es-CO" sz="2000" kern="1200"/>
        </a:p>
      </dsp:txBody>
      <dsp:txXfrm>
        <a:off x="589895" y="1913225"/>
        <a:ext cx="1762452" cy="1174968"/>
      </dsp:txXfrm>
    </dsp:sp>
    <dsp:sp modelId="{4B3AA4DA-2D63-4C4A-9530-C58E5C016140}">
      <dsp:nvSpPr>
        <dsp:cNvPr id="0" name=""/>
        <dsp:cNvSpPr/>
      </dsp:nvSpPr>
      <dsp:spPr>
        <a:xfrm>
          <a:off x="2646089" y="1913225"/>
          <a:ext cx="2937420" cy="117496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MX" sz="2000" b="1" kern="1200" dirty="0" smtClean="0"/>
            <a:t>8. Examen del esquema de la Comisión central</a:t>
          </a:r>
          <a:endParaRPr lang="es-CO" sz="2000" kern="1200" dirty="0"/>
        </a:p>
      </dsp:txBody>
      <dsp:txXfrm>
        <a:off x="3233573" y="1913225"/>
        <a:ext cx="1762452" cy="1174968"/>
      </dsp:txXfrm>
    </dsp:sp>
    <dsp:sp modelId="{149878BD-74D6-45B0-893D-7D7A51C279D9}">
      <dsp:nvSpPr>
        <dsp:cNvPr id="0" name=""/>
        <dsp:cNvSpPr/>
      </dsp:nvSpPr>
      <dsp:spPr>
        <a:xfrm>
          <a:off x="5289768" y="1913225"/>
          <a:ext cx="2937420" cy="1174968"/>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MX" sz="2000" b="1" kern="1200" dirty="0" smtClean="0"/>
            <a:t>9. La Liturgia, primer tema del Concilio</a:t>
          </a:r>
          <a:endParaRPr lang="es-CO" sz="2000" kern="1200" dirty="0"/>
        </a:p>
      </dsp:txBody>
      <dsp:txXfrm>
        <a:off x="5877252" y="1913225"/>
        <a:ext cx="1762452" cy="1174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670C9-8983-4E13-A64D-5BD261945B0F}">
      <dsp:nvSpPr>
        <dsp:cNvPr id="0" name=""/>
        <dsp:cNvSpPr/>
      </dsp:nvSpPr>
      <dsp:spPr>
        <a:xfrm>
          <a:off x="4191" y="1774975"/>
          <a:ext cx="2440030" cy="9760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MX" sz="1600" b="1" kern="1200" dirty="0" smtClean="0"/>
            <a:t>10. La Comisión litúrgica conciliar</a:t>
          </a:r>
          <a:endParaRPr lang="es-CO" sz="1600" kern="1200" dirty="0"/>
        </a:p>
      </dsp:txBody>
      <dsp:txXfrm>
        <a:off x="492197" y="1774975"/>
        <a:ext cx="1464018" cy="976012"/>
      </dsp:txXfrm>
    </dsp:sp>
    <dsp:sp modelId="{A3D7243A-227E-4E6C-B715-334567C9BEDD}">
      <dsp:nvSpPr>
        <dsp:cNvPr id="0" name=""/>
        <dsp:cNvSpPr/>
      </dsp:nvSpPr>
      <dsp:spPr>
        <a:xfrm>
          <a:off x="2200219" y="1774975"/>
          <a:ext cx="2440030" cy="9760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MX" sz="1600" b="1" kern="1200" dirty="0" smtClean="0"/>
            <a:t>11. Discusión del esquema</a:t>
          </a:r>
          <a:endParaRPr lang="es-CO" sz="1600" kern="1200" dirty="0"/>
        </a:p>
      </dsp:txBody>
      <dsp:txXfrm>
        <a:off x="2688225" y="1774975"/>
        <a:ext cx="1464018" cy="976012"/>
      </dsp:txXfrm>
    </dsp:sp>
    <dsp:sp modelId="{21D0111B-D682-407B-A59C-712E78C81B1C}">
      <dsp:nvSpPr>
        <dsp:cNvPr id="0" name=""/>
        <dsp:cNvSpPr/>
      </dsp:nvSpPr>
      <dsp:spPr>
        <a:xfrm>
          <a:off x="4396246" y="1774975"/>
          <a:ext cx="2440030" cy="9760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MX" sz="1600" b="1" kern="1200" dirty="0" smtClean="0"/>
            <a:t>12. Funcionamiento de la Comisión litúrgica</a:t>
          </a:r>
          <a:endParaRPr lang="es-CO" sz="1600" kern="1200" dirty="0"/>
        </a:p>
      </dsp:txBody>
      <dsp:txXfrm>
        <a:off x="4884252" y="1774975"/>
        <a:ext cx="1464018" cy="976012"/>
      </dsp:txXfrm>
    </dsp:sp>
    <dsp:sp modelId="{C6FC0D21-4DE3-49BF-843B-FEE94175FA98}">
      <dsp:nvSpPr>
        <dsp:cNvPr id="0" name=""/>
        <dsp:cNvSpPr/>
      </dsp:nvSpPr>
      <dsp:spPr>
        <a:xfrm>
          <a:off x="6592273" y="1774975"/>
          <a:ext cx="2440030" cy="97601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MX" sz="1600" b="1" kern="1200" smtClean="0"/>
            <a:t>13. Aprobación de enmiendas y «modos»</a:t>
          </a:r>
          <a:endParaRPr lang="es-CO" sz="1600" kern="1200" dirty="0"/>
        </a:p>
      </dsp:txBody>
      <dsp:txXfrm>
        <a:off x="7080279" y="1774975"/>
        <a:ext cx="1464018" cy="976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AD7D9-CA6A-4D60-A1D1-827F64435DAF}" type="datetimeFigureOut">
              <a:rPr lang="es-CO" smtClean="0"/>
              <a:pPr/>
              <a:t>12/01/2013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3FB0D-2BFC-453F-B77C-B89E4B4DBC0B}" type="slidenum">
              <a:rPr lang="es-CO" smtClean="0"/>
              <a:pPr/>
              <a:t>‹Nº›</a:t>
            </a:fld>
            <a:endParaRPr lang="es-CO"/>
          </a:p>
        </p:txBody>
      </p:sp>
    </p:spTree>
    <p:extLst>
      <p:ext uri="{BB962C8B-B14F-4D97-AF65-F5344CB8AC3E}">
        <p14:creationId xmlns:p14="http://schemas.microsoft.com/office/powerpoint/2010/main" xmlns="" val="395155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sz="2800" dirty="0"/>
          </a:p>
        </p:txBody>
      </p:sp>
      <p:sp>
        <p:nvSpPr>
          <p:cNvPr id="4" name="3 Marcador de número de diapositiva"/>
          <p:cNvSpPr>
            <a:spLocks noGrp="1"/>
          </p:cNvSpPr>
          <p:nvPr>
            <p:ph type="sldNum" sz="quarter" idx="10"/>
          </p:nvPr>
        </p:nvSpPr>
        <p:spPr/>
        <p:txBody>
          <a:bodyPr/>
          <a:lstStyle/>
          <a:p>
            <a:fld id="{EB83FB0D-2BFC-453F-B77C-B89E4B4DBC0B}" type="slidenum">
              <a:rPr lang="es-CO" smtClean="0"/>
              <a:pPr/>
              <a:t>10</a:t>
            </a:fld>
            <a:endParaRPr lang="es-CO"/>
          </a:p>
        </p:txBody>
      </p:sp>
    </p:spTree>
    <p:extLst>
      <p:ext uri="{BB962C8B-B14F-4D97-AF65-F5344CB8AC3E}">
        <p14:creationId xmlns:p14="http://schemas.microsoft.com/office/powerpoint/2010/main" xmlns="" val="63105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289662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416593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131961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79AB1A7-A227-43B1-B76A-462CDCBEC20E}" type="datetimeFigureOut">
              <a:rPr lang="es-CO" smtClean="0"/>
              <a:pPr/>
              <a:t>12/01/2013</a:t>
            </a:fld>
            <a:endParaRPr lang="es-CO"/>
          </a:p>
        </p:txBody>
      </p:sp>
      <p:sp>
        <p:nvSpPr>
          <p:cNvPr id="5" name="Footer Placeholder 4"/>
          <p:cNvSpPr>
            <a:spLocks noGrp="1"/>
          </p:cNvSpPr>
          <p:nvPr>
            <p:ph type="ftr" sz="quarter" idx="11"/>
          </p:nvPr>
        </p:nvSpPr>
        <p:spPr>
          <a:xfrm>
            <a:off x="1174044" y="5357592"/>
            <a:ext cx="5034845" cy="365125"/>
          </a:xfrm>
        </p:spPr>
        <p:txBody>
          <a:bodyPr/>
          <a:lstStyle/>
          <a:p>
            <a:endParaRPr lang="es-CO"/>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AE77392-E05F-4378-B978-9A2D0870160A}" type="slidenum">
              <a:rPr lang="es-CO" smtClean="0"/>
              <a:pPr/>
              <a:t>‹Nº›</a:t>
            </a:fld>
            <a:endParaRPr lang="es-C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AE77392-E05F-4378-B978-9A2D0870160A}" type="slidenum">
              <a:rPr lang="es-CO" smtClean="0"/>
              <a:pPr/>
              <a:t>‹Nº›</a:t>
            </a:fld>
            <a:endParaRPr lang="es-C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AE77392-E05F-4378-B978-9A2D0870160A}" type="slidenum">
              <a:rPr lang="es-CO" smtClean="0"/>
              <a:pPr/>
              <a:t>‹Nº›</a:t>
            </a:fld>
            <a:endParaRPr lang="es-C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AE77392-E05F-4378-B978-9A2D0870160A}" type="slidenum">
              <a:rPr lang="es-CO" smtClean="0"/>
              <a:pPr/>
              <a:t>‹Nº›</a:t>
            </a:fld>
            <a:endParaRPr lang="es-CO"/>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AE77392-E05F-4378-B978-9A2D0870160A}" type="slidenum">
              <a:rPr lang="es-CO" smtClean="0"/>
              <a:pPr/>
              <a:t>‹Nº›</a:t>
            </a:fld>
            <a:endParaRPr lang="es-CO"/>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AE77392-E05F-4378-B978-9A2D0870160A}" type="slidenum">
              <a:rPr lang="es-CO" smtClean="0"/>
              <a:pPr/>
              <a:t>‹Nº›</a:t>
            </a:fld>
            <a:endParaRPr lang="es-C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AE77392-E05F-4378-B978-9A2D0870160A}" type="slidenum">
              <a:rPr lang="es-CO" smtClean="0"/>
              <a:pPr/>
              <a:t>‹Nº›</a:t>
            </a:fld>
            <a:endParaRPr lang="es-C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979AB1A7-A227-43B1-B76A-462CDCBEC20E}" type="datetimeFigureOut">
              <a:rPr lang="es-CO" smtClean="0"/>
              <a:pPr/>
              <a:t>12/01/2013</a:t>
            </a:fld>
            <a:endParaRPr lang="es-CO"/>
          </a:p>
        </p:txBody>
      </p:sp>
      <p:sp>
        <p:nvSpPr>
          <p:cNvPr id="6" name="Footer Placeholder 5"/>
          <p:cNvSpPr>
            <a:spLocks noGrp="1"/>
          </p:cNvSpPr>
          <p:nvPr>
            <p:ph type="ftr" sz="quarter" idx="11"/>
          </p:nvPr>
        </p:nvSpPr>
        <p:spPr>
          <a:xfrm rot="-60000">
            <a:off x="914554" y="5829261"/>
            <a:ext cx="3522607" cy="365125"/>
          </a:xfrm>
        </p:spPr>
        <p:txBody>
          <a:bodyPr/>
          <a:lstStyle/>
          <a:p>
            <a:endParaRPr lang="es-CO"/>
          </a:p>
        </p:txBody>
      </p:sp>
      <p:sp>
        <p:nvSpPr>
          <p:cNvPr id="7" name="Slide Number Placeholder 6"/>
          <p:cNvSpPr>
            <a:spLocks noGrp="1"/>
          </p:cNvSpPr>
          <p:nvPr>
            <p:ph type="sldNum" sz="quarter" idx="12"/>
          </p:nvPr>
        </p:nvSpPr>
        <p:spPr>
          <a:xfrm rot="60000">
            <a:off x="7557313" y="5896961"/>
            <a:ext cx="554023" cy="365125"/>
          </a:xfrm>
        </p:spPr>
        <p:txBody>
          <a:bodyPr/>
          <a:lstStyle/>
          <a:p>
            <a:fld id="{CAE77392-E05F-4378-B978-9A2D0870160A}"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187310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979AB1A7-A227-43B1-B76A-462CDCBEC20E}" type="datetimeFigureOut">
              <a:rPr lang="es-CO" smtClean="0"/>
              <a:pPr/>
              <a:t>12/01/2013</a:t>
            </a:fld>
            <a:endParaRPr lang="es-CO"/>
          </a:p>
        </p:txBody>
      </p:sp>
      <p:sp>
        <p:nvSpPr>
          <p:cNvPr id="6" name="Footer Placeholder 5"/>
          <p:cNvSpPr>
            <a:spLocks noGrp="1"/>
          </p:cNvSpPr>
          <p:nvPr>
            <p:ph type="ftr" sz="quarter" idx="11"/>
          </p:nvPr>
        </p:nvSpPr>
        <p:spPr>
          <a:xfrm rot="-60000">
            <a:off x="914569" y="5831037"/>
            <a:ext cx="3319043" cy="365125"/>
          </a:xfrm>
        </p:spPr>
        <p:txBody>
          <a:bodyPr/>
          <a:lstStyle/>
          <a:p>
            <a:endParaRPr lang="es-CO"/>
          </a:p>
        </p:txBody>
      </p:sp>
      <p:sp>
        <p:nvSpPr>
          <p:cNvPr id="7" name="Slide Number Placeholder 6"/>
          <p:cNvSpPr>
            <a:spLocks noGrp="1"/>
          </p:cNvSpPr>
          <p:nvPr>
            <p:ph type="sldNum" sz="quarter" idx="12"/>
          </p:nvPr>
        </p:nvSpPr>
        <p:spPr>
          <a:xfrm rot="60000">
            <a:off x="7562089" y="5900026"/>
            <a:ext cx="554023" cy="365125"/>
          </a:xfrm>
        </p:spPr>
        <p:txBody>
          <a:bodyPr/>
          <a:lstStyle/>
          <a:p>
            <a:fld id="{CAE77392-E05F-4378-B978-9A2D0870160A}" type="slidenum">
              <a:rPr lang="es-CO" smtClean="0"/>
              <a:pPr/>
              <a:t>‹Nº›</a:t>
            </a:fld>
            <a:endParaRPr lang="es-C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AE77392-E05F-4378-B978-9A2D0870160A}" type="slidenum">
              <a:rPr lang="es-CO" smtClean="0"/>
              <a:pPr/>
              <a:t>‹Nº›</a:t>
            </a:fld>
            <a:endParaRPr lang="es-C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AE77392-E05F-4378-B978-9A2D0870160A}" type="slidenum">
              <a:rPr lang="es-CO" smtClean="0"/>
              <a:pPr/>
              <a:t>‹Nº›</a:t>
            </a:fld>
            <a:endParaRPr lang="es-C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4062047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2881794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53354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4161661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2419688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666479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276702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4217278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339538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720315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62895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15114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1040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322386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220467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245210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160216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9AB1A7-A227-43B1-B76A-462CDCBEC20E}" type="datetimeFigureOut">
              <a:rPr lang="es-CO" smtClean="0"/>
              <a:pPr/>
              <a:t>12/01/2013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283420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AB1A7-A227-43B1-B76A-462CDCBEC20E}" type="datetimeFigureOut">
              <a:rPr lang="es-CO" smtClean="0"/>
              <a:pPr/>
              <a:t>12/01/2013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77392-E05F-4378-B978-9A2D0870160A}" type="slidenum">
              <a:rPr lang="es-CO" smtClean="0"/>
              <a:pPr/>
              <a:t>‹Nº›</a:t>
            </a:fld>
            <a:endParaRPr lang="es-CO"/>
          </a:p>
        </p:txBody>
      </p:sp>
    </p:spTree>
    <p:extLst>
      <p:ext uri="{BB962C8B-B14F-4D97-AF65-F5344CB8AC3E}">
        <p14:creationId xmlns:p14="http://schemas.microsoft.com/office/powerpoint/2010/main" xmlns="" val="144918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79AB1A7-A227-43B1-B76A-462CDCBEC20E}" type="datetimeFigureOut">
              <a:rPr lang="es-CO" smtClean="0"/>
              <a:pPr/>
              <a:t>12/01/2013</a:t>
            </a:fld>
            <a:endParaRPr lang="es-CO"/>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CO"/>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AE77392-E05F-4378-B978-9A2D0870160A}"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AB1A7-A227-43B1-B76A-462CDCBEC20E}"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77392-E05F-4378-B978-9A2D0870160A}"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2594841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16079331"/>
      </p:ext>
    </p:extLst>
  </p:cSld>
  <p:clrMapOvr>
    <a:masterClrMapping/>
  </p:clrMapOvr>
  <p:transition advTm="54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4916487" y="980727"/>
            <a:ext cx="3327921" cy="4698241"/>
          </a:xfrm>
        </p:spPr>
      </p:pic>
      <p:sp>
        <p:nvSpPr>
          <p:cNvPr id="4" name="3 Marcador de texto"/>
          <p:cNvSpPr>
            <a:spLocks noGrp="1"/>
          </p:cNvSpPr>
          <p:nvPr>
            <p:ph type="body" sz="half" idx="2"/>
          </p:nvPr>
        </p:nvSpPr>
        <p:spPr>
          <a:xfrm>
            <a:off x="457200" y="1772816"/>
            <a:ext cx="3008313" cy="4353347"/>
          </a:xfrm>
        </p:spPr>
        <p:txBody>
          <a:bodyPr/>
          <a:lstStyle/>
          <a:p>
            <a:r>
              <a:rPr lang="es-MX" sz="2800" dirty="0"/>
              <a:t>La </a:t>
            </a:r>
            <a:r>
              <a:rPr lang="es-MX" sz="2800" u="sng" dirty="0"/>
              <a:t>participación activa de los fieles </a:t>
            </a:r>
            <a:r>
              <a:rPr lang="es-MX" sz="2800" dirty="0"/>
              <a:t>en los misterios de la Iglesia fue el norte de su actuación en este </a:t>
            </a:r>
            <a:r>
              <a:rPr lang="es-MX" sz="2800" dirty="0" smtClean="0"/>
              <a:t>terreno</a:t>
            </a:r>
            <a:r>
              <a:rPr lang="es-MX" dirty="0"/>
              <a:t>.</a:t>
            </a:r>
            <a:endParaRPr lang="es-CO" dirty="0"/>
          </a:p>
        </p:txBody>
      </p:sp>
    </p:spTree>
    <p:extLst>
      <p:ext uri="{BB962C8B-B14F-4D97-AF65-F5344CB8AC3E}">
        <p14:creationId xmlns:p14="http://schemas.microsoft.com/office/powerpoint/2010/main" xmlns="" val="3123875706"/>
      </p:ext>
    </p:extLst>
  </p:cSld>
  <p:clrMapOvr>
    <a:masterClrMapping/>
  </p:clrMapOvr>
  <p:transition advTm="1489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r>
              <a:rPr lang="es-CO" sz="3200" dirty="0" smtClean="0"/>
              <a:t>Renovación en tres aspectos de la liturgia:</a:t>
            </a:r>
            <a:endParaRPr lang="es-CO" sz="3200"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27584" y="2060848"/>
            <a:ext cx="3979891" cy="3528391"/>
          </a:xfrm>
        </p:spPr>
      </p:pic>
      <p:sp>
        <p:nvSpPr>
          <p:cNvPr id="6" name="5 Marcador de texto"/>
          <p:cNvSpPr>
            <a:spLocks noGrp="1"/>
          </p:cNvSpPr>
          <p:nvPr>
            <p:ph type="body" sz="half" idx="2"/>
          </p:nvPr>
        </p:nvSpPr>
        <p:spPr>
          <a:xfrm>
            <a:off x="5220072" y="2852936"/>
            <a:ext cx="3610744" cy="3417243"/>
          </a:xfrm>
        </p:spPr>
        <p:txBody>
          <a:bodyPr>
            <a:normAutofit/>
          </a:bodyPr>
          <a:lstStyle/>
          <a:p>
            <a:r>
              <a:rPr lang="es-CO" sz="2800" dirty="0" smtClean="0"/>
              <a:t>1) Acercar </a:t>
            </a:r>
            <a:r>
              <a:rPr lang="es-CO" sz="2800" dirty="0"/>
              <a:t>al pueblo cristiano al misterio central de la </a:t>
            </a:r>
            <a:r>
              <a:rPr lang="es-CO" sz="2800" dirty="0" smtClean="0"/>
              <a:t>liturgia: </a:t>
            </a:r>
            <a:r>
              <a:rPr lang="es-CO" sz="2800" u="sng" dirty="0" smtClean="0"/>
              <a:t>la Eucaristía</a:t>
            </a:r>
            <a:r>
              <a:rPr lang="es-CO" sz="2800" dirty="0" smtClean="0"/>
              <a:t>.</a:t>
            </a:r>
            <a:endParaRPr lang="es-CO" sz="2800" dirty="0"/>
          </a:p>
        </p:txBody>
      </p:sp>
    </p:spTree>
    <p:extLst>
      <p:ext uri="{BB962C8B-B14F-4D97-AF65-F5344CB8AC3E}">
        <p14:creationId xmlns:p14="http://schemas.microsoft.com/office/powerpoint/2010/main" xmlns="" val="1064098709"/>
      </p:ext>
    </p:extLst>
  </p:cSld>
  <p:clrMapOvr>
    <a:masterClrMapping/>
  </p:clrMapOvr>
  <p:transition advTm="1006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4716016" y="620688"/>
            <a:ext cx="4130613" cy="5507484"/>
          </a:xfrm>
        </p:spPr>
      </p:pic>
      <p:sp>
        <p:nvSpPr>
          <p:cNvPr id="4" name="3 Marcador de texto"/>
          <p:cNvSpPr>
            <a:spLocks noGrp="1"/>
          </p:cNvSpPr>
          <p:nvPr>
            <p:ph type="body" sz="half" idx="2"/>
          </p:nvPr>
        </p:nvSpPr>
        <p:spPr>
          <a:xfrm>
            <a:off x="323528" y="764704"/>
            <a:ext cx="4114800" cy="5649491"/>
          </a:xfrm>
        </p:spPr>
        <p:txBody>
          <a:bodyPr>
            <a:normAutofit fontScale="92500"/>
          </a:bodyPr>
          <a:lstStyle/>
          <a:p>
            <a:pPr marL="457200" indent="-457200">
              <a:buFont typeface="Wingdings" pitchFamily="2" charset="2"/>
              <a:buChar char="q"/>
            </a:pPr>
            <a:r>
              <a:rPr lang="es-MX" sz="2800" dirty="0" smtClean="0"/>
              <a:t>Decreto </a:t>
            </a:r>
            <a:r>
              <a:rPr lang="es-MX" sz="2800" b="1" i="1" dirty="0"/>
              <a:t>Sacra Tridentina </a:t>
            </a:r>
            <a:r>
              <a:rPr lang="es-MX" sz="2800" b="1" i="1" dirty="0" err="1"/>
              <a:t>Synodus</a:t>
            </a:r>
            <a:r>
              <a:rPr lang="es-MX" sz="2800" dirty="0"/>
              <a:t> (22 diciembre 1905</a:t>
            </a:r>
            <a:r>
              <a:rPr lang="es-MX" sz="2800" dirty="0" smtClean="0"/>
              <a:t>), recomienda </a:t>
            </a:r>
            <a:r>
              <a:rPr lang="es-MX" sz="2800" dirty="0"/>
              <a:t>la comunión </a:t>
            </a:r>
            <a:r>
              <a:rPr lang="es-MX" sz="2800" dirty="0" smtClean="0"/>
              <a:t>frecuente.</a:t>
            </a:r>
          </a:p>
          <a:p>
            <a:pPr marL="457200" indent="-457200">
              <a:buFont typeface="Wingdings" pitchFamily="2" charset="2"/>
              <a:buChar char="q"/>
            </a:pPr>
            <a:r>
              <a:rPr lang="es-MX" sz="2800" dirty="0" smtClean="0"/>
              <a:t>Decreto</a:t>
            </a:r>
            <a:r>
              <a:rPr lang="es-MX" sz="2800" i="1" dirty="0" smtClean="0"/>
              <a:t> </a:t>
            </a:r>
            <a:r>
              <a:rPr lang="es-MX" sz="2800" b="1" i="1" dirty="0" smtClean="0"/>
              <a:t>Post </a:t>
            </a:r>
            <a:r>
              <a:rPr lang="es-MX" sz="2800" b="1" i="1" dirty="0" err="1"/>
              <a:t>editum</a:t>
            </a:r>
            <a:r>
              <a:rPr lang="es-MX" sz="2800" dirty="0"/>
              <a:t> (7 diciembre 1906), </a:t>
            </a:r>
            <a:r>
              <a:rPr lang="es-MX" sz="2800" dirty="0" smtClean="0"/>
              <a:t>modifica </a:t>
            </a:r>
            <a:r>
              <a:rPr lang="es-MX" sz="2800" dirty="0"/>
              <a:t>la ley del ayuno eucarístico en beneficio de los </a:t>
            </a:r>
            <a:r>
              <a:rPr lang="es-MX" sz="2800" dirty="0" smtClean="0"/>
              <a:t>enfermos.</a:t>
            </a:r>
          </a:p>
          <a:p>
            <a:pPr marL="457200" indent="-457200">
              <a:buFont typeface="Wingdings" pitchFamily="2" charset="2"/>
              <a:buChar char="q"/>
            </a:pPr>
            <a:r>
              <a:rPr lang="es-MX" sz="2800" dirty="0" smtClean="0"/>
              <a:t>Decreto</a:t>
            </a:r>
            <a:r>
              <a:rPr lang="es-MX" sz="2800" i="1" dirty="0" smtClean="0"/>
              <a:t> </a:t>
            </a:r>
            <a:r>
              <a:rPr lang="es-MX" sz="2800" b="1" i="1" dirty="0" err="1" smtClean="0"/>
              <a:t>Quam</a:t>
            </a:r>
            <a:r>
              <a:rPr lang="es-MX" sz="2800" b="1" i="1" dirty="0" smtClean="0"/>
              <a:t> </a:t>
            </a:r>
            <a:r>
              <a:rPr lang="es-MX" sz="2800" b="1" i="1" dirty="0" err="1"/>
              <a:t>singulari</a:t>
            </a:r>
            <a:r>
              <a:rPr lang="es-MX" sz="2800" dirty="0"/>
              <a:t> (8 agosto 1910), </a:t>
            </a:r>
            <a:r>
              <a:rPr lang="es-MX" sz="2800" dirty="0" smtClean="0"/>
              <a:t>admite </a:t>
            </a:r>
            <a:r>
              <a:rPr lang="es-MX" sz="2800" dirty="0"/>
              <a:t>a la sagrada mesa a los niños de temprana </a:t>
            </a:r>
            <a:r>
              <a:rPr lang="es-MX" sz="2800" dirty="0" smtClean="0"/>
              <a:t>edad.</a:t>
            </a:r>
            <a:endParaRPr lang="es-CO" sz="2800" dirty="0"/>
          </a:p>
        </p:txBody>
      </p:sp>
    </p:spTree>
    <p:custDataLst>
      <p:tags r:id="rId1"/>
    </p:custDataLst>
    <p:extLst>
      <p:ext uri="{BB962C8B-B14F-4D97-AF65-F5344CB8AC3E}">
        <p14:creationId xmlns:p14="http://schemas.microsoft.com/office/powerpoint/2010/main" xmlns="" val="1245216213"/>
      </p:ext>
    </p:extLst>
  </p:cSld>
  <p:clrMapOvr>
    <a:masterClrMapping/>
  </p:clrMapOvr>
  <p:transition advTm="248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07704" y="260648"/>
            <a:ext cx="5616624" cy="4472876"/>
          </a:xfrm>
          <a:prstGeom prst="rect">
            <a:avLst/>
          </a:prstGeom>
          <a:ln>
            <a:noFill/>
          </a:ln>
          <a:effectLst>
            <a:softEdge rad="112500"/>
          </a:effectLst>
        </p:spPr>
      </p:pic>
      <p:sp>
        <p:nvSpPr>
          <p:cNvPr id="4" name="3 Marcador de texto"/>
          <p:cNvSpPr>
            <a:spLocks noGrp="1"/>
          </p:cNvSpPr>
          <p:nvPr>
            <p:ph type="body" sz="half" idx="2"/>
          </p:nvPr>
        </p:nvSpPr>
        <p:spPr>
          <a:xfrm>
            <a:off x="251520" y="5240957"/>
            <a:ext cx="8496944" cy="1617043"/>
          </a:xfrm>
        </p:spPr>
        <p:txBody>
          <a:bodyPr>
            <a:normAutofit/>
          </a:bodyPr>
          <a:lstStyle/>
          <a:p>
            <a:pPr algn="just"/>
            <a:r>
              <a:rPr lang="es-CO" sz="2800" dirty="0" smtClean="0"/>
              <a:t>2) Reforma del </a:t>
            </a:r>
            <a:r>
              <a:rPr lang="es-CO" sz="2800" u="sng" dirty="0" smtClean="0"/>
              <a:t>Breviario</a:t>
            </a:r>
            <a:r>
              <a:rPr lang="es-CO" sz="2800" dirty="0" smtClean="0"/>
              <a:t> y </a:t>
            </a:r>
            <a:r>
              <a:rPr lang="es-MX" sz="2800" u="sng" dirty="0"/>
              <a:t>revalorización litúrgica del domingo y de las ferias </a:t>
            </a:r>
            <a:r>
              <a:rPr lang="es-MX" sz="2800" dirty="0" smtClean="0"/>
              <a:t>devolver </a:t>
            </a:r>
            <a:r>
              <a:rPr lang="es-MX" sz="2800" dirty="0"/>
              <a:t>en parte al año litúrgico los rasgos esenciales de su </a:t>
            </a:r>
            <a:r>
              <a:rPr lang="es-MX" sz="2800" dirty="0" smtClean="0"/>
              <a:t>fisonomía</a:t>
            </a:r>
            <a:r>
              <a:rPr lang="es-CO" sz="2800" dirty="0" smtClean="0"/>
              <a:t>.</a:t>
            </a:r>
          </a:p>
          <a:p>
            <a:endParaRPr lang="es-CO" sz="2800" dirty="0"/>
          </a:p>
          <a:p>
            <a:endParaRPr lang="es-CO" sz="2800" dirty="0" smtClean="0"/>
          </a:p>
          <a:p>
            <a:endParaRPr lang="es-CO" sz="2800" dirty="0"/>
          </a:p>
          <a:p>
            <a:endParaRPr lang="es-CO" sz="2800" dirty="0"/>
          </a:p>
        </p:txBody>
      </p:sp>
    </p:spTree>
    <p:extLst>
      <p:ext uri="{BB962C8B-B14F-4D97-AF65-F5344CB8AC3E}">
        <p14:creationId xmlns:p14="http://schemas.microsoft.com/office/powerpoint/2010/main" xmlns="" val="726587256"/>
      </p:ext>
    </p:extLst>
  </p:cSld>
  <p:clrMapOvr>
    <a:masterClrMapping/>
  </p:clrMapOvr>
  <p:transition advTm="1006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251520" y="620688"/>
            <a:ext cx="4320480" cy="5904656"/>
          </a:xfrm>
        </p:spPr>
        <p:txBody>
          <a:bodyPr>
            <a:normAutofit fontScale="92500" lnSpcReduction="10000"/>
          </a:bodyPr>
          <a:lstStyle/>
          <a:p>
            <a:pPr marL="457200" indent="-457200">
              <a:buFont typeface="Wingdings" pitchFamily="2" charset="2"/>
              <a:buChar char="q"/>
            </a:pPr>
            <a:r>
              <a:rPr lang="es-MX" sz="2800" dirty="0"/>
              <a:t>Constitución apostólica </a:t>
            </a:r>
            <a:r>
              <a:rPr lang="es-MX" sz="2800" b="1" i="1" dirty="0"/>
              <a:t>Divino </a:t>
            </a:r>
            <a:r>
              <a:rPr lang="es-MX" sz="2800" b="1" i="1" dirty="0" err="1"/>
              <a:t>afflatu</a:t>
            </a:r>
            <a:r>
              <a:rPr lang="es-MX" sz="2800" dirty="0"/>
              <a:t> (1 noviembre 1911) presenta la nueva distribución de los salmos en la recitación del Oficio divino</a:t>
            </a:r>
            <a:r>
              <a:rPr lang="es-MX" sz="2800" dirty="0" smtClean="0"/>
              <a:t>.</a:t>
            </a:r>
          </a:p>
          <a:p>
            <a:pPr marL="457200" indent="-457200">
              <a:buFont typeface="Wingdings" pitchFamily="2" charset="2"/>
              <a:buChar char="q"/>
            </a:pPr>
            <a:endParaRPr lang="es-MX" sz="2800" dirty="0" smtClean="0"/>
          </a:p>
          <a:p>
            <a:pPr marL="457200" indent="-457200">
              <a:buFont typeface="Wingdings" pitchFamily="2" charset="2"/>
              <a:buChar char="q"/>
            </a:pPr>
            <a:r>
              <a:rPr lang="es-MX" sz="2800" dirty="0"/>
              <a:t>Dentro del cuadro de la reforma general del Breviario, el 15 de mayo de 1912 invitó a los obispos a someter a revisión crítica las lecciones históricas de los oficios propios de las diócesis.</a:t>
            </a:r>
          </a:p>
          <a:p>
            <a:endParaRPr lang="es-CO" dirty="0"/>
          </a:p>
        </p:txBody>
      </p:sp>
      <p:sp>
        <p:nvSpPr>
          <p:cNvPr id="5" name="4 CuadroTexto"/>
          <p:cNvSpPr txBox="1"/>
          <p:nvPr/>
        </p:nvSpPr>
        <p:spPr>
          <a:xfrm>
            <a:off x="5164697" y="548680"/>
            <a:ext cx="3744416" cy="5693866"/>
          </a:xfrm>
          <a:prstGeom prst="rect">
            <a:avLst/>
          </a:prstGeom>
          <a:noFill/>
        </p:spPr>
        <p:txBody>
          <a:bodyPr wrap="square" rtlCol="0">
            <a:spAutoFit/>
          </a:bodyPr>
          <a:lstStyle/>
          <a:p>
            <a:pPr marL="457200" indent="-457200">
              <a:buFont typeface="Wingdings" pitchFamily="2" charset="2"/>
              <a:buChar char="q"/>
            </a:pPr>
            <a:r>
              <a:rPr lang="es-MX" sz="2800" dirty="0"/>
              <a:t>Motu proprio </a:t>
            </a:r>
            <a:r>
              <a:rPr lang="es-MX" sz="2800" b="1" i="1" dirty="0" err="1"/>
              <a:t>Abhinc</a:t>
            </a:r>
            <a:r>
              <a:rPr lang="es-MX" sz="2800" b="1" i="1" dirty="0"/>
              <a:t> dúos </a:t>
            </a:r>
            <a:r>
              <a:rPr lang="es-MX" sz="2800" b="1" i="1" dirty="0" err="1"/>
              <a:t>annos</a:t>
            </a:r>
            <a:r>
              <a:rPr lang="es-MX" sz="2800" dirty="0" smtClean="0"/>
              <a:t> (</a:t>
            </a:r>
            <a:r>
              <a:rPr lang="es-MX" sz="2800" dirty="0"/>
              <a:t>23 octubre 1913), </a:t>
            </a:r>
            <a:r>
              <a:rPr lang="es-MX" sz="2800" dirty="0" smtClean="0"/>
              <a:t>indica </a:t>
            </a:r>
            <a:r>
              <a:rPr lang="es-MX" sz="2800" dirty="0"/>
              <a:t>los trabajos previos necesarios para una reforma profunda del Breviario: revisar el calendario, las lecturas bíblicas y patrísticas, las lecciones históricas y otros textos litúrgicos.</a:t>
            </a:r>
            <a:endParaRPr lang="es-CO" sz="2800" dirty="0"/>
          </a:p>
        </p:txBody>
      </p:sp>
    </p:spTree>
    <p:custDataLst>
      <p:tags r:id="rId1"/>
    </p:custDataLst>
    <p:extLst>
      <p:ext uri="{BB962C8B-B14F-4D97-AF65-F5344CB8AC3E}">
        <p14:creationId xmlns:p14="http://schemas.microsoft.com/office/powerpoint/2010/main" xmlns="" val="3874515480"/>
      </p:ext>
    </p:extLst>
  </p:cSld>
  <p:clrMapOvr>
    <a:masterClrMapping/>
  </p:clrMapOvr>
  <p:transition advTm="300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124744"/>
            <a:ext cx="3466728" cy="5001419"/>
          </a:xfrm>
        </p:spPr>
        <p:txBody>
          <a:bodyPr>
            <a:noAutofit/>
          </a:bodyPr>
          <a:lstStyle/>
          <a:p>
            <a:pPr marL="457200" indent="-457200">
              <a:buFont typeface="Wingdings" pitchFamily="2" charset="2"/>
              <a:buChar char="q"/>
            </a:pPr>
            <a:r>
              <a:rPr lang="es-MX" sz="2800" dirty="0"/>
              <a:t>El 6 de febrero de 1930, Pío XI fundaba en la </a:t>
            </a:r>
            <a:r>
              <a:rPr lang="es-MX" sz="2800" b="1" dirty="0"/>
              <a:t>Congregación de Ritos </a:t>
            </a:r>
            <a:r>
              <a:rPr lang="es-MX" sz="2800" dirty="0"/>
              <a:t>la sección histórica «para las causas históricas de los siervos de Dios y para la reforma de los libros litúrgicos</a:t>
            </a:r>
            <a:r>
              <a:rPr lang="es-MX" sz="2800" dirty="0" smtClean="0"/>
              <a:t>».</a:t>
            </a:r>
            <a:endParaRPr lang="es-CO" sz="2800" dirty="0"/>
          </a:p>
        </p:txBody>
      </p:sp>
      <p:pic>
        <p:nvPicPr>
          <p:cNvPr id="9" name="8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788024" y="764704"/>
            <a:ext cx="3869237" cy="5217443"/>
          </a:xfrm>
        </p:spPr>
      </p:pic>
    </p:spTree>
    <p:extLst>
      <p:ext uri="{BB962C8B-B14F-4D97-AF65-F5344CB8AC3E}">
        <p14:creationId xmlns:p14="http://schemas.microsoft.com/office/powerpoint/2010/main" xmlns="" val="959704898"/>
      </p:ext>
    </p:extLst>
  </p:cSld>
  <p:clrMapOvr>
    <a:masterClrMapping/>
  </p:clrMapOvr>
  <p:transition advTm="1557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147248" cy="1162050"/>
          </a:xfrm>
        </p:spPr>
        <p:txBody>
          <a:bodyPr>
            <a:normAutofit/>
          </a:bodyPr>
          <a:lstStyle/>
          <a:p>
            <a:r>
              <a:rPr lang="es-MX" sz="3200" dirty="0"/>
              <a:t>2. Las reformas litúrgicas de Pío XII</a:t>
            </a:r>
            <a:r>
              <a:rPr lang="es-CO" sz="3200" dirty="0"/>
              <a:t/>
            </a:r>
            <a:br>
              <a:rPr lang="es-CO" sz="3200" dirty="0"/>
            </a:br>
            <a:endParaRPr lang="es-CO" sz="3200" dirty="0"/>
          </a:p>
        </p:txBody>
      </p:sp>
      <p:sp>
        <p:nvSpPr>
          <p:cNvPr id="4" name="3 Marcador de texto"/>
          <p:cNvSpPr>
            <a:spLocks noGrp="1"/>
          </p:cNvSpPr>
          <p:nvPr>
            <p:ph type="body" sz="half" idx="2"/>
          </p:nvPr>
        </p:nvSpPr>
        <p:spPr>
          <a:xfrm>
            <a:off x="4740402" y="1268761"/>
            <a:ext cx="4008062" cy="5040560"/>
          </a:xfrm>
        </p:spPr>
        <p:txBody>
          <a:bodyPr>
            <a:normAutofit lnSpcReduction="10000"/>
          </a:bodyPr>
          <a:lstStyle/>
          <a:p>
            <a:r>
              <a:rPr lang="es-MX" sz="2800" dirty="0"/>
              <a:t>La reforma iniciada por San Pío X entró en una fase decisiva </a:t>
            </a:r>
            <a:r>
              <a:rPr lang="es-MX" sz="2800" dirty="0" smtClean="0"/>
              <a:t>con </a:t>
            </a:r>
            <a:r>
              <a:rPr lang="es-MX" sz="2800" dirty="0"/>
              <a:t>Pío XII. </a:t>
            </a:r>
            <a:endParaRPr lang="es-MX" sz="2800" dirty="0" smtClean="0"/>
          </a:p>
          <a:p>
            <a:r>
              <a:rPr lang="es-MX" sz="2800" dirty="0" smtClean="0"/>
              <a:t>Para </a:t>
            </a:r>
            <a:r>
              <a:rPr lang="es-MX" sz="2800" dirty="0"/>
              <a:t>que resultara un edificio sólidamente estructurado, empezó poniendo las bases doctrinales con las dos encíclicas hermanas, </a:t>
            </a:r>
            <a:r>
              <a:rPr lang="es-MX" sz="2800" b="1" i="1" dirty="0" err="1"/>
              <a:t>Mystici</a:t>
            </a:r>
            <a:r>
              <a:rPr lang="es-MX" sz="2800" b="1" i="1" dirty="0"/>
              <a:t> </a:t>
            </a:r>
            <a:r>
              <a:rPr lang="es-MX" sz="2800" b="1" i="1" dirty="0" err="1"/>
              <a:t>Corporis</a:t>
            </a:r>
            <a:r>
              <a:rPr lang="es-MX" sz="2800" dirty="0"/>
              <a:t> (29 junio 1943) y </a:t>
            </a:r>
            <a:r>
              <a:rPr lang="es-MX" sz="2800" b="1" i="1" dirty="0"/>
              <a:t>Mediator Dei</a:t>
            </a:r>
            <a:r>
              <a:rPr lang="es-MX" sz="2800" dirty="0"/>
              <a:t> (20 noviembre 1947).</a:t>
            </a:r>
            <a:endParaRPr lang="es-CO" sz="2800"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11560" y="1340768"/>
            <a:ext cx="3757687" cy="4890957"/>
          </a:xfrm>
        </p:spPr>
      </p:pic>
    </p:spTree>
    <p:extLst>
      <p:ext uri="{BB962C8B-B14F-4D97-AF65-F5344CB8AC3E}">
        <p14:creationId xmlns:p14="http://schemas.microsoft.com/office/powerpoint/2010/main" xmlns="" val="4002727945"/>
      </p:ext>
    </p:extLst>
  </p:cSld>
  <p:clrMapOvr>
    <a:masterClrMapping/>
  </p:clrMapOvr>
  <p:transition advTm="1526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764704"/>
            <a:ext cx="3970784" cy="5361459"/>
          </a:xfrm>
        </p:spPr>
        <p:txBody>
          <a:bodyPr>
            <a:normAutofit fontScale="92500" lnSpcReduction="20000"/>
          </a:bodyPr>
          <a:lstStyle/>
          <a:p>
            <a:pPr marL="457200" indent="-457200">
              <a:buFont typeface="Wingdings" pitchFamily="2" charset="2"/>
              <a:buChar char="q"/>
            </a:pPr>
            <a:r>
              <a:rPr lang="es-MX" sz="2800" dirty="0" smtClean="0"/>
              <a:t>En la</a:t>
            </a:r>
            <a:r>
              <a:rPr lang="es-MX" sz="2800" i="1" dirty="0" smtClean="0"/>
              <a:t> Mediator Dei</a:t>
            </a:r>
            <a:r>
              <a:rPr lang="es-MX" sz="2800" dirty="0" smtClean="0"/>
              <a:t>, </a:t>
            </a:r>
            <a:r>
              <a:rPr lang="es-MX" sz="2800" dirty="0"/>
              <a:t>además de dar una noción genuina de la liturgia en la perspectiva de la obra redentora de Cristo, abrió horizontes a una ulterior adaptación de la liturgia a situaciones nuevas, afirmando el principio de la mutabilidad de la liturgia en sus formas contingentes y la utilidad relativa del uso de la lengua vulgar en la </a:t>
            </a:r>
            <a:r>
              <a:rPr lang="es-MX" sz="2800" dirty="0" smtClean="0"/>
              <a:t>liturgia</a:t>
            </a:r>
            <a:r>
              <a:rPr lang="es-MX" dirty="0" smtClean="0"/>
              <a:t>.</a:t>
            </a:r>
            <a:endParaRPr lang="es-CO"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0" y="764704"/>
            <a:ext cx="4680520" cy="4680520"/>
          </a:xfrm>
        </p:spPr>
      </p:pic>
    </p:spTree>
    <p:extLst>
      <p:ext uri="{BB962C8B-B14F-4D97-AF65-F5344CB8AC3E}">
        <p14:creationId xmlns:p14="http://schemas.microsoft.com/office/powerpoint/2010/main" xmlns="" val="1138608137"/>
      </p:ext>
    </p:extLst>
  </p:cSld>
  <p:clrMapOvr>
    <a:masterClrMapping/>
  </p:clrMapOvr>
  <p:transition advTm="1504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texto"/>
          <p:cNvSpPr>
            <a:spLocks noGrp="1"/>
          </p:cNvSpPr>
          <p:nvPr>
            <p:ph type="body" sz="half" idx="2"/>
          </p:nvPr>
        </p:nvSpPr>
        <p:spPr>
          <a:xfrm>
            <a:off x="457200" y="476672"/>
            <a:ext cx="8219256" cy="5649491"/>
          </a:xfrm>
        </p:spPr>
        <p:txBody>
          <a:bodyPr>
            <a:normAutofit fontScale="92500"/>
          </a:bodyPr>
          <a:lstStyle/>
          <a:p>
            <a:pPr marL="457200" indent="-457200" algn="just">
              <a:buFont typeface="Wingdings" pitchFamily="2" charset="2"/>
              <a:buChar char="q"/>
            </a:pPr>
            <a:r>
              <a:rPr lang="es-MX" sz="2800" dirty="0"/>
              <a:t>M</a:t>
            </a:r>
            <a:r>
              <a:rPr lang="es-MX" sz="2800" dirty="0" smtClean="0"/>
              <a:t>otu </a:t>
            </a:r>
            <a:r>
              <a:rPr lang="es-MX" sz="2800" dirty="0"/>
              <a:t>proprio </a:t>
            </a:r>
            <a:r>
              <a:rPr lang="es-MX" sz="2800" b="1" i="1" dirty="0"/>
              <a:t>In </a:t>
            </a:r>
            <a:r>
              <a:rPr lang="es-MX" sz="2800" b="1" i="1" dirty="0" err="1"/>
              <a:t>cotidianis</a:t>
            </a:r>
            <a:r>
              <a:rPr lang="es-MX" sz="2800" b="1" i="1" dirty="0"/>
              <a:t> </a:t>
            </a:r>
            <a:r>
              <a:rPr lang="es-MX" sz="2800" b="1" i="1" dirty="0" err="1" smtClean="0"/>
              <a:t>precibus</a:t>
            </a:r>
            <a:r>
              <a:rPr lang="es-MX" sz="2800" b="1" i="1" dirty="0" smtClean="0"/>
              <a:t> </a:t>
            </a:r>
            <a:r>
              <a:rPr lang="es-MX" sz="2800" dirty="0" smtClean="0"/>
              <a:t>(1945), autoriza </a:t>
            </a:r>
            <a:r>
              <a:rPr lang="es-MX" sz="2800" dirty="0"/>
              <a:t>el uso facultativo de una nueva traducción del Salterio según los textos originales, para que los obligados al rezo del Oficio divino «reciban de su lectura cada vez más luz, más gracia, más consuelo</a:t>
            </a:r>
            <a:r>
              <a:rPr lang="es-MX" sz="2800" dirty="0" smtClean="0"/>
              <a:t>».</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La primera reforma sensacional fue la </a:t>
            </a:r>
            <a:r>
              <a:rPr lang="es-MX" sz="2800" b="1" dirty="0"/>
              <a:t>restauración de la vigilia pascual</a:t>
            </a:r>
            <a:r>
              <a:rPr lang="es-MX" sz="2800" dirty="0"/>
              <a:t>, a modo de ensayo, en </a:t>
            </a:r>
            <a:r>
              <a:rPr lang="es-MX" sz="2800" dirty="0" smtClean="0"/>
              <a:t>1951. La </a:t>
            </a:r>
            <a:r>
              <a:rPr lang="es-MX" sz="2800" dirty="0"/>
              <a:t>experiencia se fue repitiendo en años </a:t>
            </a:r>
            <a:r>
              <a:rPr lang="es-MX" sz="2800" dirty="0" smtClean="0"/>
              <a:t>sucesivos.</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b="1" dirty="0" smtClean="0"/>
              <a:t>Decreto </a:t>
            </a:r>
            <a:r>
              <a:rPr lang="es-MX" sz="2800" b="1" dirty="0"/>
              <a:t>general de la SCR</a:t>
            </a:r>
            <a:r>
              <a:rPr lang="es-MX" sz="2800" dirty="0"/>
              <a:t>, del 16 de noviembre de 1955, implantaba con carácter obligatorio la reforma de toda la liturgia de la Semana </a:t>
            </a:r>
            <a:r>
              <a:rPr lang="es-MX" sz="2800" dirty="0" smtClean="0"/>
              <a:t>Santa.</a:t>
            </a:r>
            <a:endParaRPr lang="es-CO" sz="2800" dirty="0"/>
          </a:p>
        </p:txBody>
      </p:sp>
    </p:spTree>
    <p:extLst>
      <p:ext uri="{BB962C8B-B14F-4D97-AF65-F5344CB8AC3E}">
        <p14:creationId xmlns:p14="http://schemas.microsoft.com/office/powerpoint/2010/main" xmlns="" val="2362720005"/>
      </p:ext>
    </p:extLst>
  </p:cSld>
  <p:clrMapOvr>
    <a:masterClrMapping/>
  </p:clrMapOvr>
  <p:transition advTm="19922"/>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marL="457200" indent="-457200" algn="just">
              <a:buFont typeface="Wingdings" pitchFamily="2" charset="2"/>
              <a:buChar char="q"/>
            </a:pPr>
            <a:r>
              <a:rPr lang="es-MX" sz="2800" dirty="0"/>
              <a:t>C</a:t>
            </a:r>
            <a:r>
              <a:rPr lang="es-MX" sz="2800" dirty="0" smtClean="0"/>
              <a:t>onstitución </a:t>
            </a:r>
            <a:r>
              <a:rPr lang="es-MX" sz="2800" dirty="0"/>
              <a:t>apostólica </a:t>
            </a:r>
            <a:r>
              <a:rPr lang="es-MX" sz="2800" b="1" i="1" dirty="0" err="1"/>
              <a:t>Christus</a:t>
            </a:r>
            <a:r>
              <a:rPr lang="es-MX" sz="2800" b="1" i="1" dirty="0"/>
              <a:t> </a:t>
            </a:r>
            <a:r>
              <a:rPr lang="es-MX" sz="2800" b="1" i="1" dirty="0" err="1"/>
              <a:t>Dominus</a:t>
            </a:r>
            <a:r>
              <a:rPr lang="es-MX" sz="2800" dirty="0"/>
              <a:t> (6 enero 1953) </a:t>
            </a:r>
            <a:r>
              <a:rPr lang="es-MX" sz="2800" dirty="0" smtClean="0"/>
              <a:t>hace </a:t>
            </a:r>
            <a:r>
              <a:rPr lang="es-MX" sz="2800" dirty="0"/>
              <a:t>una concesión general</a:t>
            </a:r>
            <a:r>
              <a:rPr lang="es-MX" sz="2800" dirty="0" smtClean="0"/>
              <a:t>, autorizando las misas vespertinas, </a:t>
            </a:r>
            <a:r>
              <a:rPr lang="es-MX" sz="2800" dirty="0"/>
              <a:t>al mismo tiempo que modificaba esencialmente la ley del ayuno </a:t>
            </a:r>
            <a:r>
              <a:rPr lang="es-MX" sz="2800" dirty="0" smtClean="0"/>
              <a:t>eucarístico.</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En su deseo de dar nuevo impulso a los proyectos de reforma del Breviario, en 1956, Pío XII hizo una encuesta entre todos los </a:t>
            </a:r>
            <a:r>
              <a:rPr lang="es-MX" sz="2800" dirty="0" smtClean="0"/>
              <a:t>obispos.</a:t>
            </a:r>
            <a:endParaRPr lang="es-CO" sz="2800" dirty="0"/>
          </a:p>
        </p:txBody>
      </p:sp>
    </p:spTree>
    <p:extLst>
      <p:ext uri="{BB962C8B-B14F-4D97-AF65-F5344CB8AC3E}">
        <p14:creationId xmlns:p14="http://schemas.microsoft.com/office/powerpoint/2010/main" xmlns="" val="2590336063"/>
      </p:ext>
    </p:extLst>
  </p:cSld>
  <p:clrMapOvr>
    <a:masterClrMapping/>
  </p:clrMapOvr>
  <p:transition advTm="1507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827584" y="260648"/>
            <a:ext cx="7772400" cy="2115666"/>
          </a:xfrm>
        </p:spPr>
        <p:txBody>
          <a:bodyPr>
            <a:normAutofit/>
          </a:bodyPr>
          <a:lstStyle/>
          <a:p>
            <a:r>
              <a:rPr lang="es-CO" b="1" dirty="0" smtClean="0">
                <a:solidFill>
                  <a:srgbClr val="C00000"/>
                </a:solidFill>
              </a:rPr>
              <a:t>«GÉNESIS, DESARROLLO Y PROMULGACIÓN DE LA SACROSANCTUM CONCILIUM»</a:t>
            </a:r>
            <a:endParaRPr lang="es-CO" b="1" dirty="0">
              <a:solidFill>
                <a:srgbClr val="C00000"/>
              </a:solidFill>
            </a:endParaRPr>
          </a:p>
        </p:txBody>
      </p:sp>
      <p:sp>
        <p:nvSpPr>
          <p:cNvPr id="5" name="4 Subtítulo"/>
          <p:cNvSpPr>
            <a:spLocks noGrp="1"/>
          </p:cNvSpPr>
          <p:nvPr>
            <p:ph type="subTitle" idx="1"/>
          </p:nvPr>
        </p:nvSpPr>
        <p:spPr>
          <a:xfrm>
            <a:off x="1043608" y="5407643"/>
            <a:ext cx="6840760" cy="1440160"/>
          </a:xfrm>
        </p:spPr>
        <p:txBody>
          <a:bodyPr/>
          <a:lstStyle/>
          <a:p>
            <a:r>
              <a:rPr lang="es-CO" b="1" i="1" dirty="0" smtClean="0">
                <a:solidFill>
                  <a:schemeClr val="bg1"/>
                </a:solidFill>
              </a:rPr>
              <a:t>Pbro. Lic. Felipe de Jesús de León Ojeda</a:t>
            </a:r>
            <a:endParaRPr lang="es-CO" b="1" i="1" dirty="0">
              <a:solidFill>
                <a:schemeClr val="bg1"/>
              </a:solidFill>
            </a:endParaRPr>
          </a:p>
        </p:txBody>
      </p:sp>
    </p:spTree>
    <p:extLst>
      <p:ext uri="{BB962C8B-B14F-4D97-AF65-F5344CB8AC3E}">
        <p14:creationId xmlns:p14="http://schemas.microsoft.com/office/powerpoint/2010/main" xmlns="" val="2680206672"/>
      </p:ext>
    </p:extLst>
  </p:cSld>
  <p:clrMapOvr>
    <a:masterClrMapping/>
  </p:clrMapOvr>
  <p:transition advTm="1037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476672"/>
            <a:ext cx="8219256" cy="5649491"/>
          </a:xfrm>
        </p:spPr>
        <p:txBody>
          <a:bodyPr>
            <a:normAutofit lnSpcReduction="10000"/>
          </a:bodyPr>
          <a:lstStyle/>
          <a:p>
            <a:pPr marL="457200" indent="-457200" algn="just">
              <a:buFont typeface="Wingdings" pitchFamily="2" charset="2"/>
              <a:buChar char="q"/>
            </a:pPr>
            <a:r>
              <a:rPr lang="es-MX" sz="2800" dirty="0"/>
              <a:t>Parece ser que, hacia el año 1955, se planteó en Roma la posibilidad de permitir en determinados casos la </a:t>
            </a:r>
            <a:r>
              <a:rPr lang="es-MX" sz="2800" dirty="0" smtClean="0"/>
              <a:t>concelebración.</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smtClean="0"/>
              <a:t>Hubo </a:t>
            </a:r>
            <a:r>
              <a:rPr lang="es-MX" sz="2800" dirty="0"/>
              <a:t>dos declaraciones doctrinales sobre el tema: una del mismo Pío XII en su discurso a los congresistas de Asís (22 septiembre 1956), y otra del Santo Oficio (23 mayo 1957</a:t>
            </a:r>
            <a:r>
              <a:rPr lang="es-MX" sz="2800" dirty="0" smtClean="0"/>
              <a:t>).</a:t>
            </a:r>
          </a:p>
          <a:p>
            <a:pPr marL="285750" indent="-285750" algn="just">
              <a:buFont typeface="Wingdings" pitchFamily="2" charset="2"/>
              <a:buChar char="q"/>
            </a:pPr>
            <a:endParaRPr lang="es-CO" dirty="0" smtClean="0"/>
          </a:p>
          <a:p>
            <a:pPr marL="457200" indent="-457200" algn="just">
              <a:buFont typeface="Wingdings" pitchFamily="2" charset="2"/>
              <a:buChar char="q"/>
            </a:pPr>
            <a:r>
              <a:rPr lang="es-MX" sz="2800" dirty="0"/>
              <a:t>Pero, cuando se solicitó autorización para concelebrar en las fiestas centenarias de las apariciones de Lourdes en 1957, Roma no creyó que los tiempos estuvieran aún maduros para una decisión de esta índole.</a:t>
            </a:r>
            <a:endParaRPr lang="es-MX" sz="2800" dirty="0" smtClean="0"/>
          </a:p>
        </p:txBody>
      </p:sp>
    </p:spTree>
    <p:extLst>
      <p:ext uri="{BB962C8B-B14F-4D97-AF65-F5344CB8AC3E}">
        <p14:creationId xmlns:p14="http://schemas.microsoft.com/office/powerpoint/2010/main" xmlns="" val="566440305"/>
      </p:ext>
    </p:extLst>
  </p:cSld>
  <p:clrMapOvr>
    <a:masterClrMapping/>
  </p:clrMapOvr>
  <p:transition advTm="20219"/>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lstStyle/>
          <a:p>
            <a:r>
              <a:rPr lang="es-MX" sz="3200" dirty="0"/>
              <a:t>3. Las reformas litúrgicas de Juan XXIII</a:t>
            </a:r>
            <a:r>
              <a:rPr lang="es-CO" dirty="0"/>
              <a:t/>
            </a:r>
            <a:br>
              <a:rPr lang="es-CO" dirty="0"/>
            </a:br>
            <a:endParaRPr lang="es-CO" dirty="0"/>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789686" y="1412875"/>
            <a:ext cx="3534966" cy="4713288"/>
          </a:xfrm>
        </p:spPr>
      </p:pic>
      <p:sp>
        <p:nvSpPr>
          <p:cNvPr id="4" name="3 Marcador de texto"/>
          <p:cNvSpPr>
            <a:spLocks noGrp="1"/>
          </p:cNvSpPr>
          <p:nvPr>
            <p:ph type="body" sz="half" idx="2"/>
          </p:nvPr>
        </p:nvSpPr>
        <p:spPr>
          <a:xfrm>
            <a:off x="467544" y="1844824"/>
            <a:ext cx="3826768" cy="4691063"/>
          </a:xfrm>
        </p:spPr>
        <p:txBody>
          <a:bodyPr>
            <a:normAutofit/>
          </a:bodyPr>
          <a:lstStyle/>
          <a:p>
            <a:pPr marL="457200" indent="-457200">
              <a:buFont typeface="Wingdings" pitchFamily="2" charset="2"/>
              <a:buChar char="q"/>
            </a:pPr>
            <a:r>
              <a:rPr lang="es-MX" sz="2800" dirty="0" smtClean="0"/>
              <a:t>Publicación, el 15 </a:t>
            </a:r>
            <a:r>
              <a:rPr lang="es-MX" sz="2800" dirty="0"/>
              <a:t>de agosto de 1960, </a:t>
            </a:r>
            <a:r>
              <a:rPr lang="es-MX" sz="2800" dirty="0" smtClean="0"/>
              <a:t>del </a:t>
            </a:r>
            <a:r>
              <a:rPr lang="es-MX" sz="2800" b="1" i="1" dirty="0"/>
              <a:t>Código de rúbricas</a:t>
            </a:r>
            <a:r>
              <a:rPr lang="es-MX" sz="2800" dirty="0"/>
              <a:t>, en el que venía trabajando, desde el pontificado de Pío XII, la Comisión pontificia encargada de la reforma general de la </a:t>
            </a:r>
            <a:r>
              <a:rPr lang="es-MX" sz="2800" dirty="0" smtClean="0"/>
              <a:t>liturgia.</a:t>
            </a:r>
            <a:endParaRPr lang="es-CO" sz="2800" dirty="0"/>
          </a:p>
        </p:txBody>
      </p:sp>
    </p:spTree>
    <p:extLst>
      <p:ext uri="{BB962C8B-B14F-4D97-AF65-F5344CB8AC3E}">
        <p14:creationId xmlns:p14="http://schemas.microsoft.com/office/powerpoint/2010/main" xmlns="" val="3234191816"/>
      </p:ext>
    </p:extLst>
  </p:cSld>
  <p:clrMapOvr>
    <a:masterClrMapping/>
  </p:clrMapOvr>
  <p:transition advTm="15312"/>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10913" y="188640"/>
            <a:ext cx="5691160" cy="3816424"/>
          </a:xfrm>
          <a:prstGeom prst="rect">
            <a:avLst/>
          </a:prstGeom>
          <a:ln>
            <a:noFill/>
          </a:ln>
          <a:effectLst>
            <a:softEdge rad="112500"/>
          </a:effectLst>
        </p:spPr>
      </p:pic>
      <p:sp>
        <p:nvSpPr>
          <p:cNvPr id="4" name="3 Marcador de texto"/>
          <p:cNvSpPr>
            <a:spLocks noGrp="1"/>
          </p:cNvSpPr>
          <p:nvPr>
            <p:ph type="body" sz="half" idx="2"/>
          </p:nvPr>
        </p:nvSpPr>
        <p:spPr>
          <a:xfrm>
            <a:off x="251520" y="4310743"/>
            <a:ext cx="8280920" cy="2358617"/>
          </a:xfrm>
        </p:spPr>
        <p:txBody>
          <a:bodyPr>
            <a:normAutofit fontScale="92500"/>
          </a:bodyPr>
          <a:lstStyle/>
          <a:p>
            <a:pPr marL="457200" indent="-457200" algn="just">
              <a:buFont typeface="Wingdings" pitchFamily="2" charset="2"/>
              <a:buChar char="ü"/>
            </a:pPr>
            <a:r>
              <a:rPr lang="es-MX" sz="2800" dirty="0" smtClean="0"/>
              <a:t>En </a:t>
            </a:r>
            <a:r>
              <a:rPr lang="es-MX" sz="2800" dirty="0"/>
              <a:t>él se codifican las rúbricas del Misal y del Breviario, y se introducen algunas simplificaciones </a:t>
            </a:r>
            <a:r>
              <a:rPr lang="es-MX" sz="2800" dirty="0" smtClean="0"/>
              <a:t>nuevas;</a:t>
            </a:r>
          </a:p>
          <a:p>
            <a:pPr marL="457200" indent="-457200" algn="just">
              <a:buFont typeface="Wingdings" pitchFamily="2" charset="2"/>
              <a:buChar char="ü"/>
            </a:pPr>
            <a:r>
              <a:rPr lang="es-MX" sz="2800" dirty="0" smtClean="0"/>
              <a:t>se </a:t>
            </a:r>
            <a:r>
              <a:rPr lang="es-MX" sz="2800" dirty="0"/>
              <a:t>extienden también a todo el año algunas disposiciones que se habían mantenido privativas del Ordo de Semana Santa.</a:t>
            </a:r>
            <a:endParaRPr lang="es-CO" sz="2800" dirty="0"/>
          </a:p>
        </p:txBody>
      </p:sp>
    </p:spTree>
    <p:extLst>
      <p:ext uri="{BB962C8B-B14F-4D97-AF65-F5344CB8AC3E}">
        <p14:creationId xmlns:p14="http://schemas.microsoft.com/office/powerpoint/2010/main" xmlns="" val="828871536"/>
      </p:ext>
    </p:extLst>
  </p:cSld>
  <p:clrMapOvr>
    <a:masterClrMapping/>
  </p:clrMapOvr>
  <p:transition advTm="1579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67544" y="1196752"/>
            <a:ext cx="8280920" cy="4691063"/>
          </a:xfrm>
        </p:spPr>
        <p:txBody>
          <a:bodyPr>
            <a:noAutofit/>
          </a:bodyPr>
          <a:lstStyle/>
          <a:p>
            <a:pPr marL="457200" indent="-457200" algn="just">
              <a:buFont typeface="Wingdings" pitchFamily="2" charset="2"/>
              <a:buChar char="q"/>
            </a:pPr>
            <a:r>
              <a:rPr lang="es-MX" sz="2800" dirty="0"/>
              <a:t>La nueva edición de la segunda parte del </a:t>
            </a:r>
            <a:r>
              <a:rPr lang="es-MX" sz="2800" b="1" dirty="0"/>
              <a:t>Pontifical romano</a:t>
            </a:r>
            <a:r>
              <a:rPr lang="es-MX" sz="2800" dirty="0"/>
              <a:t>, publicada el 13 de abril de 1961, introdujo reformas bastante radicales, sobre todo en los ritos de consagración de iglesias y altares</a:t>
            </a:r>
            <a:r>
              <a:rPr lang="es-MX" sz="2800" dirty="0" smtClean="0"/>
              <a:t>.</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A unos meses de distancia de la apertura del Concilio, el 16 de abril de 1962, la SCR promulgó un nuevo decreto general restaurando las etapas del catecumenado y distribuyendo los ritos </a:t>
            </a:r>
            <a:r>
              <a:rPr lang="es-MX" sz="2800" dirty="0" err="1"/>
              <a:t>prebautismales</a:t>
            </a:r>
            <a:r>
              <a:rPr lang="es-MX" sz="2800" dirty="0"/>
              <a:t> en seis sesiones.</a:t>
            </a:r>
            <a:endParaRPr lang="es-CO" sz="2800" dirty="0"/>
          </a:p>
        </p:txBody>
      </p:sp>
    </p:spTree>
    <p:extLst>
      <p:ext uri="{BB962C8B-B14F-4D97-AF65-F5344CB8AC3E}">
        <p14:creationId xmlns:p14="http://schemas.microsoft.com/office/powerpoint/2010/main" xmlns="" val="3249898141"/>
      </p:ext>
    </p:extLst>
  </p:cSld>
  <p:clrMapOvr>
    <a:masterClrMapping/>
  </p:clrMapOvr>
  <p:transition advTm="1026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r>
              <a:rPr lang="es-MX" sz="3200" dirty="0"/>
              <a:t>4. Rituales bilingües</a:t>
            </a:r>
            <a:r>
              <a:rPr lang="es-CO" sz="3200" dirty="0"/>
              <a:t/>
            </a:r>
            <a:br>
              <a:rPr lang="es-CO" sz="3200" dirty="0"/>
            </a:br>
            <a:endParaRPr lang="es-CO" sz="3200" dirty="0"/>
          </a:p>
        </p:txBody>
      </p:sp>
      <p:sp>
        <p:nvSpPr>
          <p:cNvPr id="4" name="3 Marcador de texto"/>
          <p:cNvSpPr>
            <a:spLocks noGrp="1"/>
          </p:cNvSpPr>
          <p:nvPr>
            <p:ph type="body" sz="half" idx="2"/>
          </p:nvPr>
        </p:nvSpPr>
        <p:spPr>
          <a:xfrm>
            <a:off x="457200" y="1196752"/>
            <a:ext cx="8219256" cy="4929411"/>
          </a:xfrm>
        </p:spPr>
        <p:txBody>
          <a:bodyPr>
            <a:noAutofit/>
          </a:bodyPr>
          <a:lstStyle/>
          <a:p>
            <a:pPr marL="457200" indent="-457200" algn="just">
              <a:buFont typeface="Wingdings" pitchFamily="2" charset="2"/>
              <a:buChar char="q"/>
            </a:pPr>
            <a:r>
              <a:rPr lang="es-MX" sz="2800" dirty="0"/>
              <a:t>La concesión de rituales bilingües a gran número de países constituye uno de los aspectos más interesantes de la historia que venimos </a:t>
            </a:r>
            <a:r>
              <a:rPr lang="es-MX" sz="2800" dirty="0" smtClean="0"/>
              <a:t>resumiendo. </a:t>
            </a:r>
            <a:r>
              <a:rPr lang="es-MX" sz="2800" dirty="0"/>
              <a:t>El ritual bilingüe ha resultado, en manos de la pastoral litúrgica, un instrumento muy </a:t>
            </a:r>
            <a:r>
              <a:rPr lang="es-MX" sz="2800" dirty="0" smtClean="0"/>
              <a:t>eficaz.</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Las primeras concesiones fueron hechas, entre las dos guerras, a algunas diócesis de Alemania, Austria y Suiza </a:t>
            </a:r>
            <a:r>
              <a:rPr lang="es-MX" sz="2800" dirty="0" smtClean="0"/>
              <a:t>alemana. </a:t>
            </a:r>
            <a:r>
              <a:rPr lang="es-MX" sz="2800" dirty="0"/>
              <a:t>Los años 1930 y 1932 fueron aprobados los rituales </a:t>
            </a:r>
            <a:r>
              <a:rPr lang="es-MX" sz="2800" dirty="0" err="1"/>
              <a:t>croato</a:t>
            </a:r>
            <a:r>
              <a:rPr lang="es-MX" sz="2800" dirty="0"/>
              <a:t> y esloveno, respectivamente, donde los textos y las mismas rúbricas están en lengua </a:t>
            </a:r>
            <a:r>
              <a:rPr lang="es-MX" sz="2800" dirty="0" smtClean="0"/>
              <a:t>vulgar.</a:t>
            </a:r>
            <a:endParaRPr lang="es-CO" sz="2800" dirty="0"/>
          </a:p>
        </p:txBody>
      </p:sp>
    </p:spTree>
    <p:extLst>
      <p:ext uri="{BB962C8B-B14F-4D97-AF65-F5344CB8AC3E}">
        <p14:creationId xmlns:p14="http://schemas.microsoft.com/office/powerpoint/2010/main" xmlns="" val="3296901702"/>
      </p:ext>
    </p:extLst>
  </p:cSld>
  <p:clrMapOvr>
    <a:masterClrMapping/>
  </p:clrMapOvr>
  <p:transition advTm="20407"/>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340768"/>
            <a:ext cx="8147248" cy="4785395"/>
          </a:xfrm>
        </p:spPr>
        <p:txBody>
          <a:bodyPr>
            <a:normAutofit/>
          </a:bodyPr>
          <a:lstStyle/>
          <a:p>
            <a:pPr marL="457200" indent="-457200" algn="just">
              <a:buFont typeface="Wingdings" pitchFamily="2" charset="2"/>
              <a:buChar char="q"/>
            </a:pPr>
            <a:r>
              <a:rPr lang="es-MX" sz="2800" dirty="0"/>
              <a:t>En este terreno, Roma tomó ya la iniciativa el año 1941, invitando a preparar rituales bilingües a los misioneros de Nueva Guinea, China, Japón, Indochina e </a:t>
            </a:r>
            <a:r>
              <a:rPr lang="es-MX" sz="2800" dirty="0" smtClean="0"/>
              <a:t>India.</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smtClean="0"/>
              <a:t>En </a:t>
            </a:r>
            <a:r>
              <a:rPr lang="es-MX" sz="2800" dirty="0"/>
              <a:t>años sucesivos fue extendiendo la misma invitación a las misiones de África (1942), Indonesia y Oceanía (1948) y a todas las misiones en general (1949</a:t>
            </a:r>
            <a:r>
              <a:rPr lang="es-MX" sz="2800" dirty="0" smtClean="0"/>
              <a:t>).</a:t>
            </a:r>
          </a:p>
          <a:p>
            <a:endParaRPr lang="es-MX" dirty="0"/>
          </a:p>
        </p:txBody>
      </p:sp>
    </p:spTree>
    <p:extLst>
      <p:ext uri="{BB962C8B-B14F-4D97-AF65-F5344CB8AC3E}">
        <p14:creationId xmlns:p14="http://schemas.microsoft.com/office/powerpoint/2010/main" xmlns="" val="4235845580"/>
      </p:ext>
    </p:extLst>
  </p:cSld>
  <p:clrMapOvr>
    <a:masterClrMapping/>
  </p:clrMapOvr>
  <p:transition advTm="1996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44008" y="332656"/>
            <a:ext cx="3721680" cy="5853113"/>
          </a:xfrm>
        </p:spPr>
      </p:pic>
      <p:sp>
        <p:nvSpPr>
          <p:cNvPr id="4" name="3 Marcador de texto"/>
          <p:cNvSpPr>
            <a:spLocks noGrp="1"/>
          </p:cNvSpPr>
          <p:nvPr>
            <p:ph type="body" sz="half" idx="2"/>
          </p:nvPr>
        </p:nvSpPr>
        <p:spPr/>
        <p:txBody>
          <a:bodyPr/>
          <a:lstStyle/>
          <a:p>
            <a:r>
              <a:rPr lang="es-MX" sz="2800" dirty="0"/>
              <a:t>En las cristiandades occidentales vino primero, abriendo camino, el </a:t>
            </a:r>
            <a:r>
              <a:rPr lang="es-MX" sz="2800" i="1" dirty="0" err="1"/>
              <a:t>Rituale</a:t>
            </a:r>
            <a:r>
              <a:rPr lang="es-MX" sz="2800" i="1" dirty="0"/>
              <a:t> </a:t>
            </a:r>
            <a:r>
              <a:rPr lang="es-MX" sz="2800" i="1" dirty="0" err="1"/>
              <a:t>Parvum</a:t>
            </a:r>
            <a:r>
              <a:rPr lang="es-MX" sz="2800" i="1" dirty="0"/>
              <a:t> ad </a:t>
            </a:r>
            <a:r>
              <a:rPr lang="es-MX" sz="2800" i="1" dirty="0" err="1"/>
              <a:t>usum</a:t>
            </a:r>
            <a:r>
              <a:rPr lang="es-MX" sz="2800" i="1" dirty="0"/>
              <a:t> </a:t>
            </a:r>
            <a:r>
              <a:rPr lang="es-MX" sz="2800" i="1" dirty="0" err="1"/>
              <a:t>dioecesium</a:t>
            </a:r>
            <a:r>
              <a:rPr lang="es-MX" sz="2800" i="1" dirty="0"/>
              <a:t> </a:t>
            </a:r>
            <a:r>
              <a:rPr lang="es-MX" sz="2800" i="1" dirty="0" err="1"/>
              <a:t>gallicae</a:t>
            </a:r>
            <a:r>
              <a:rPr lang="es-MX" sz="2800" i="1" dirty="0"/>
              <a:t> linguae</a:t>
            </a:r>
            <a:r>
              <a:rPr lang="es-MX" sz="2800" dirty="0"/>
              <a:t>, aprobado el 27 de noviembre de 1947.</a:t>
            </a:r>
            <a:endParaRPr lang="es-CO" sz="2800" dirty="0"/>
          </a:p>
          <a:p>
            <a:endParaRPr lang="es-CO" dirty="0"/>
          </a:p>
        </p:txBody>
      </p:sp>
    </p:spTree>
    <p:extLst>
      <p:ext uri="{BB962C8B-B14F-4D97-AF65-F5344CB8AC3E}">
        <p14:creationId xmlns:p14="http://schemas.microsoft.com/office/powerpoint/2010/main" xmlns="" val="2022683909"/>
      </p:ext>
    </p:extLst>
  </p:cSld>
  <p:clrMapOvr>
    <a:masterClrMapping/>
  </p:clrMapOvr>
  <p:transition advTm="9625"/>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98769" y="273050"/>
            <a:ext cx="3773631" cy="6375723"/>
          </a:xfrm>
        </p:spPr>
      </p:pic>
      <p:sp>
        <p:nvSpPr>
          <p:cNvPr id="4" name="3 Marcador de texto"/>
          <p:cNvSpPr>
            <a:spLocks noGrp="1"/>
          </p:cNvSpPr>
          <p:nvPr>
            <p:ph type="body" sz="half" idx="2"/>
          </p:nvPr>
        </p:nvSpPr>
        <p:spPr>
          <a:xfrm>
            <a:off x="457200" y="620688"/>
            <a:ext cx="3538736" cy="5505475"/>
          </a:xfrm>
        </p:spPr>
        <p:txBody>
          <a:bodyPr>
            <a:normAutofit fontScale="92500"/>
          </a:bodyPr>
          <a:lstStyle/>
          <a:p>
            <a:pPr marL="457200" indent="-457200">
              <a:buFont typeface="Wingdings" pitchFamily="2" charset="2"/>
              <a:buChar char="q"/>
            </a:pPr>
            <a:r>
              <a:rPr lang="es-CO" sz="2800" dirty="0" smtClean="0"/>
              <a:t>En América Latina, fue concedido en el año de 1962.</a:t>
            </a:r>
          </a:p>
          <a:p>
            <a:pPr marL="457200" indent="-457200">
              <a:buFont typeface="Wingdings" pitchFamily="2" charset="2"/>
              <a:buChar char="q"/>
            </a:pPr>
            <a:endParaRPr lang="es-CO" sz="2800" dirty="0"/>
          </a:p>
          <a:p>
            <a:pPr marL="457200" indent="-457200">
              <a:buFont typeface="Wingdings" pitchFamily="2" charset="2"/>
              <a:buChar char="q"/>
            </a:pPr>
            <a:r>
              <a:rPr lang="es-MX" sz="2800" dirty="0"/>
              <a:t>A medida que se han ido sucediendo los rituales bilingües, la SCR ha ido abriendo la mano, según las circunstancias, en lo que se refiere a la extensión del uso de la lengua vulgar. </a:t>
            </a:r>
            <a:endParaRPr lang="es-CO" sz="2800" dirty="0"/>
          </a:p>
        </p:txBody>
      </p:sp>
    </p:spTree>
    <p:extLst>
      <p:ext uri="{BB962C8B-B14F-4D97-AF65-F5344CB8AC3E}">
        <p14:creationId xmlns:p14="http://schemas.microsoft.com/office/powerpoint/2010/main" xmlns="" val="3392563618"/>
      </p:ext>
    </p:extLst>
  </p:cSld>
  <p:clrMapOvr>
    <a:masterClrMapping/>
  </p:clrMapOvr>
  <p:transition advTm="10782"/>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r>
              <a:rPr lang="es-MX" sz="3200" dirty="0"/>
              <a:t>5. Indultos</a:t>
            </a:r>
            <a:r>
              <a:rPr lang="es-CO" sz="3200" dirty="0"/>
              <a:t/>
            </a:r>
            <a:br>
              <a:rPr lang="es-CO" sz="3200" dirty="0"/>
            </a:br>
            <a:endParaRPr lang="es-CO" sz="3200" dirty="0"/>
          </a:p>
        </p:txBody>
      </p:sp>
      <p:sp>
        <p:nvSpPr>
          <p:cNvPr id="4" name="3 Marcador de texto"/>
          <p:cNvSpPr>
            <a:spLocks noGrp="1"/>
          </p:cNvSpPr>
          <p:nvPr>
            <p:ph type="body" sz="half" idx="2"/>
          </p:nvPr>
        </p:nvSpPr>
        <p:spPr>
          <a:xfrm>
            <a:off x="457200" y="1435100"/>
            <a:ext cx="8219256" cy="4691063"/>
          </a:xfrm>
        </p:spPr>
        <p:txBody>
          <a:bodyPr>
            <a:normAutofit/>
          </a:bodyPr>
          <a:lstStyle/>
          <a:p>
            <a:pPr algn="just"/>
            <a:endParaRPr lang="es-MX" sz="2800" dirty="0" smtClean="0"/>
          </a:p>
          <a:p>
            <a:pPr algn="just"/>
            <a:endParaRPr lang="es-MX" sz="2800" dirty="0"/>
          </a:p>
          <a:p>
            <a:pPr algn="just"/>
            <a:r>
              <a:rPr lang="es-MX" sz="2800" dirty="0" smtClean="0"/>
              <a:t>En </a:t>
            </a:r>
            <a:r>
              <a:rPr lang="es-MX" sz="2800" dirty="0"/>
              <a:t>atención a circunstancias especiales que concurren en algunos países o para confirmar o ampliar costumbres más que centenarias, la Sede Apostólica ha concedido a distintas regiones, por vía de privilegio, un uso más amplio de la lengua vulgar que el previsto por ley general</a:t>
            </a:r>
            <a:r>
              <a:rPr lang="es-MX" sz="2800" dirty="0" smtClean="0"/>
              <a:t>.</a:t>
            </a:r>
          </a:p>
          <a:p>
            <a:pPr algn="just"/>
            <a:endParaRPr lang="es-MX" sz="2800" dirty="0"/>
          </a:p>
          <a:p>
            <a:pPr algn="just"/>
            <a:endParaRPr lang="es-CO" sz="2800" dirty="0"/>
          </a:p>
          <a:p>
            <a:endParaRPr lang="es-CO" sz="2800" dirty="0"/>
          </a:p>
        </p:txBody>
      </p:sp>
    </p:spTree>
    <p:extLst>
      <p:ext uri="{BB962C8B-B14F-4D97-AF65-F5344CB8AC3E}">
        <p14:creationId xmlns:p14="http://schemas.microsoft.com/office/powerpoint/2010/main" xmlns="" val="2399893264"/>
      </p:ext>
    </p:extLst>
  </p:cSld>
  <p:clrMapOvr>
    <a:masterClrMapping/>
  </p:clrMapOvr>
  <p:transition advTm="1507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07704" y="260648"/>
            <a:ext cx="4392488" cy="3586106"/>
          </a:xfrm>
          <a:prstGeom prst="rect">
            <a:avLst/>
          </a:prstGeom>
          <a:ln>
            <a:noFill/>
          </a:ln>
          <a:effectLst>
            <a:softEdge rad="112500"/>
          </a:effectLst>
        </p:spPr>
      </p:pic>
      <p:sp>
        <p:nvSpPr>
          <p:cNvPr id="4" name="3 Marcador de texto"/>
          <p:cNvSpPr>
            <a:spLocks noGrp="1"/>
          </p:cNvSpPr>
          <p:nvPr>
            <p:ph type="body" sz="half" idx="2"/>
          </p:nvPr>
        </p:nvSpPr>
        <p:spPr>
          <a:xfrm>
            <a:off x="467544" y="3861048"/>
            <a:ext cx="8147248" cy="2746847"/>
          </a:xfrm>
        </p:spPr>
        <p:txBody>
          <a:bodyPr>
            <a:normAutofit fontScale="92500" lnSpcReduction="10000"/>
          </a:bodyPr>
          <a:lstStyle/>
          <a:p>
            <a:pPr marL="457200" indent="-457200" algn="just">
              <a:buFont typeface="Wingdings" pitchFamily="2" charset="2"/>
              <a:buChar char="q"/>
            </a:pPr>
            <a:r>
              <a:rPr lang="es-MX" sz="2800" dirty="0"/>
              <a:t>En línea con una tradición que en algunas diócesis alemanas se venía practicando desde el siglo XVI, Pío XII, por carta de su secretario de Estado (24 diciembre 1943), extendió a todas las diócesis alemanas y austríacas el privilegio del llamado </a:t>
            </a:r>
            <a:r>
              <a:rPr lang="es-MX" sz="2800" b="1" dirty="0"/>
              <a:t>«</a:t>
            </a:r>
            <a:r>
              <a:rPr lang="es-MX" sz="2800" b="1" dirty="0" err="1"/>
              <a:t>deutsches</a:t>
            </a:r>
            <a:r>
              <a:rPr lang="es-MX" sz="2800" b="1" dirty="0"/>
              <a:t> </a:t>
            </a:r>
            <a:r>
              <a:rPr lang="es-MX" sz="2800" b="1" dirty="0" err="1"/>
              <a:t>Hochamt</a:t>
            </a:r>
            <a:r>
              <a:rPr lang="es-MX" sz="2800" b="1" dirty="0"/>
              <a:t>»</a:t>
            </a:r>
            <a:r>
              <a:rPr lang="es-MX" sz="2800" dirty="0"/>
              <a:t>: misa cantada en la que todos los cantos del pueblo se cantan en </a:t>
            </a:r>
            <a:r>
              <a:rPr lang="es-MX" sz="2800" dirty="0" smtClean="0"/>
              <a:t>alemán.</a:t>
            </a:r>
            <a:endParaRPr lang="es-CO" sz="2800" dirty="0"/>
          </a:p>
        </p:txBody>
      </p:sp>
    </p:spTree>
    <p:extLst>
      <p:ext uri="{BB962C8B-B14F-4D97-AF65-F5344CB8AC3E}">
        <p14:creationId xmlns:p14="http://schemas.microsoft.com/office/powerpoint/2010/main" xmlns="" val="991275114"/>
      </p:ext>
    </p:extLst>
  </p:cSld>
  <p:clrMapOvr>
    <a:masterClrMapping/>
  </p:clrMapOvr>
  <p:transition advTm="1501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CO" b="1" dirty="0" smtClean="0"/>
              <a:t>Contenido de la exposición</a:t>
            </a:r>
            <a:endParaRPr lang="es-CO" b="1"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xmlns="" val="2917602169"/>
              </p:ext>
            </p:extLst>
          </p:nvPr>
        </p:nvGraphicFramePr>
        <p:xfrm>
          <a:off x="179512" y="1600200"/>
          <a:ext cx="8784976"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27702750"/>
      </p:ext>
    </p:extLst>
  </p:cSld>
  <p:clrMapOvr>
    <a:masterClrMapping/>
  </p:clrMapOvr>
  <p:transition advTm="1514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075240" cy="4691063"/>
          </a:xfrm>
        </p:spPr>
        <p:txBody>
          <a:bodyPr>
            <a:normAutofit lnSpcReduction="10000"/>
          </a:bodyPr>
          <a:lstStyle/>
          <a:p>
            <a:pPr marL="457200" indent="-457200" algn="just">
              <a:buFont typeface="Wingdings" pitchFamily="2" charset="2"/>
              <a:buChar char="q"/>
            </a:pPr>
            <a:r>
              <a:rPr lang="es-MX" sz="2800" dirty="0"/>
              <a:t>Entre los años 1954 y 1957 fueron más de diez los territorios de misiones que recibieron este privilegio</a:t>
            </a:r>
            <a:r>
              <a:rPr lang="es-MX" sz="2800" dirty="0" smtClean="0"/>
              <a:t>.</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A la Conferencia Episcopal Argentina, el Santo Oficio concedió, en 1960, que en las misas rezadas el pueblo recitara en su lengua el </a:t>
            </a:r>
            <a:r>
              <a:rPr lang="es-MX" sz="2800" i="1" dirty="0"/>
              <a:t>Confíteor</a:t>
            </a:r>
            <a:r>
              <a:rPr lang="es-MX" sz="2800" dirty="0"/>
              <a:t>, </a:t>
            </a:r>
            <a:r>
              <a:rPr lang="es-MX" sz="2800" dirty="0" smtClean="0"/>
              <a:t>el </a:t>
            </a:r>
            <a:r>
              <a:rPr lang="es-MX" sz="2800" i="1" dirty="0" err="1"/>
              <a:t>Kyrie</a:t>
            </a:r>
            <a:r>
              <a:rPr lang="es-MX" sz="2800" dirty="0"/>
              <a:t>, el </a:t>
            </a:r>
            <a:r>
              <a:rPr lang="es-MX" sz="2800" i="1" dirty="0"/>
              <a:t>Gloria</a:t>
            </a:r>
            <a:r>
              <a:rPr lang="es-MX" sz="2800" dirty="0"/>
              <a:t>, el </a:t>
            </a:r>
            <a:r>
              <a:rPr lang="es-MX" sz="2800" i="1" dirty="0"/>
              <a:t>Sanctus</a:t>
            </a:r>
            <a:r>
              <a:rPr lang="es-MX" sz="2800" dirty="0"/>
              <a:t>, el </a:t>
            </a:r>
            <a:r>
              <a:rPr lang="es-MX" sz="2800" i="1" dirty="0"/>
              <a:t>Padrenuestro</a:t>
            </a:r>
            <a:r>
              <a:rPr lang="es-MX" sz="2800" dirty="0"/>
              <a:t>, el </a:t>
            </a:r>
            <a:r>
              <a:rPr lang="es-MX" sz="2800" i="1" dirty="0"/>
              <a:t>Agnus Dei</a:t>
            </a:r>
            <a:r>
              <a:rPr lang="es-MX" sz="2800" dirty="0"/>
              <a:t> y el </a:t>
            </a:r>
            <a:r>
              <a:rPr lang="es-MX" sz="2800" i="1" dirty="0"/>
              <a:t>Domine non sum </a:t>
            </a:r>
            <a:r>
              <a:rPr lang="es-MX" sz="2800" i="1" dirty="0" err="1"/>
              <a:t>dignus</a:t>
            </a:r>
            <a:r>
              <a:rPr lang="es-MX" sz="2800" dirty="0"/>
              <a:t>. La SCR ha hecho una concesión análoga a los episcopados de Perú (1960), Chile (1961) y Paraguay (1962).</a:t>
            </a:r>
            <a:endParaRPr lang="es-CO" sz="2800" dirty="0"/>
          </a:p>
        </p:txBody>
      </p:sp>
    </p:spTree>
    <p:extLst>
      <p:ext uri="{BB962C8B-B14F-4D97-AF65-F5344CB8AC3E}">
        <p14:creationId xmlns:p14="http://schemas.microsoft.com/office/powerpoint/2010/main" xmlns="" val="3083819342"/>
      </p:ext>
    </p:extLst>
  </p:cSld>
  <p:clrMapOvr>
    <a:masterClrMapping/>
  </p:clrMapOvr>
  <p:transition advTm="2009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851694"/>
          </a:xfrm>
        </p:spPr>
        <p:txBody>
          <a:bodyPr>
            <a:normAutofit/>
          </a:bodyPr>
          <a:lstStyle/>
          <a:p>
            <a:r>
              <a:rPr lang="es-CO" sz="3200" dirty="0" smtClean="0"/>
              <a:t>Algunas consideraciones finales</a:t>
            </a:r>
            <a:endParaRPr lang="es-CO" sz="3200" dirty="0"/>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82758" y="1412776"/>
            <a:ext cx="5308216" cy="3672408"/>
          </a:xfrm>
          <a:prstGeom prst="rect">
            <a:avLst/>
          </a:prstGeom>
          <a:ln>
            <a:noFill/>
          </a:ln>
          <a:effectLst>
            <a:outerShdw blurRad="292100" dist="139700" dir="2700000" algn="tl" rotWithShape="0">
              <a:srgbClr val="333333">
                <a:alpha val="65000"/>
              </a:srgbClr>
            </a:outerShdw>
          </a:effectLst>
        </p:spPr>
      </p:pic>
      <p:sp>
        <p:nvSpPr>
          <p:cNvPr id="4" name="3 Marcador de texto"/>
          <p:cNvSpPr>
            <a:spLocks noGrp="1"/>
          </p:cNvSpPr>
          <p:nvPr>
            <p:ph type="body" sz="half" idx="2"/>
          </p:nvPr>
        </p:nvSpPr>
        <p:spPr>
          <a:xfrm>
            <a:off x="467544" y="5301208"/>
            <a:ext cx="8219256" cy="1401019"/>
          </a:xfrm>
        </p:spPr>
        <p:txBody>
          <a:bodyPr>
            <a:normAutofit/>
          </a:bodyPr>
          <a:lstStyle/>
          <a:p>
            <a:pPr marL="457200" indent="-457200" algn="just">
              <a:buFont typeface="Wingdings" pitchFamily="2" charset="2"/>
              <a:buChar char="ü"/>
            </a:pPr>
            <a:r>
              <a:rPr lang="es-MX" sz="2800" dirty="0"/>
              <a:t>E</a:t>
            </a:r>
            <a:r>
              <a:rPr lang="es-MX" sz="2800" dirty="0" smtClean="0"/>
              <a:t>xiste </a:t>
            </a:r>
            <a:r>
              <a:rPr lang="es-MX" sz="2800" dirty="0"/>
              <a:t>una </a:t>
            </a:r>
            <a:r>
              <a:rPr lang="es-MX" sz="2800" u="sng" dirty="0"/>
              <a:t>continuidad</a:t>
            </a:r>
            <a:r>
              <a:rPr lang="es-MX" sz="2800" dirty="0"/>
              <a:t> entre el proyecto de San Pío X, las realizaciones parciales de Pío XII y Juan XXIII y la reforma global aprobada por el Vaticano II.</a:t>
            </a:r>
            <a:endParaRPr lang="es-CO" sz="2800" dirty="0"/>
          </a:p>
        </p:txBody>
      </p:sp>
    </p:spTree>
    <p:extLst>
      <p:ext uri="{BB962C8B-B14F-4D97-AF65-F5344CB8AC3E}">
        <p14:creationId xmlns:p14="http://schemas.microsoft.com/office/powerpoint/2010/main" xmlns="" val="1413474189"/>
      </p:ext>
    </p:extLst>
  </p:cSld>
  <p:clrMapOvr>
    <a:masterClrMapping/>
  </p:clrMapOvr>
  <p:transition advTm="10344"/>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908720"/>
            <a:ext cx="4114800" cy="5217443"/>
          </a:xfrm>
        </p:spPr>
        <p:txBody>
          <a:bodyPr>
            <a:normAutofit fontScale="92500"/>
          </a:bodyPr>
          <a:lstStyle/>
          <a:p>
            <a:pPr marL="457200" indent="-457200">
              <a:buFont typeface="Wingdings" pitchFamily="2" charset="2"/>
              <a:buChar char="ü"/>
            </a:pPr>
            <a:r>
              <a:rPr lang="es-MX" sz="2800" dirty="0"/>
              <a:t>La idea que da unidad de movimiento a toda esta historia es la misma que Pío X esculpió en el frontispicio de su pontificado, y que reaparece </a:t>
            </a:r>
            <a:r>
              <a:rPr lang="es-MX" sz="2800" dirty="0" smtClean="0"/>
              <a:t>a </a:t>
            </a:r>
            <a:r>
              <a:rPr lang="es-MX" sz="2800" dirty="0"/>
              <a:t>lo largo de todas las páginas de la constitución litúrgica: </a:t>
            </a:r>
            <a:r>
              <a:rPr lang="es-MX" sz="2800" u="sng" dirty="0"/>
              <a:t>facilitar la participación activa de los fieles en los misterios de la Iglesia</a:t>
            </a:r>
            <a:r>
              <a:rPr lang="es-MX" sz="2800" dirty="0" smtClean="0"/>
              <a:t>.</a:t>
            </a:r>
          </a:p>
          <a:p>
            <a:pPr algn="just"/>
            <a:endParaRPr lang="es-MX" sz="2800" dirty="0"/>
          </a:p>
          <a:p>
            <a:pPr algn="just"/>
            <a:endParaRPr lang="es-CO" sz="2800" dirty="0"/>
          </a:p>
        </p:txBody>
      </p:sp>
      <p:sp>
        <p:nvSpPr>
          <p:cNvPr id="5" name="4 CuadroTexto"/>
          <p:cNvSpPr txBox="1"/>
          <p:nvPr/>
        </p:nvSpPr>
        <p:spPr>
          <a:xfrm>
            <a:off x="5148064" y="980728"/>
            <a:ext cx="3600400" cy="369332"/>
          </a:xfrm>
          <a:prstGeom prst="rect">
            <a:avLst/>
          </a:prstGeom>
          <a:noFill/>
        </p:spPr>
        <p:txBody>
          <a:bodyPr wrap="square" rtlCol="0">
            <a:spAutoFit/>
          </a:bodyPr>
          <a:lstStyle/>
          <a:p>
            <a:endParaRPr lang="es-CO" dirty="0"/>
          </a:p>
        </p:txBody>
      </p:sp>
      <p:pic>
        <p:nvPicPr>
          <p:cNvPr id="6" name="5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19514" y="561975"/>
            <a:ext cx="2857500" cy="5734050"/>
          </a:xfrm>
          <a:prstGeom prst="rect">
            <a:avLst/>
          </a:prstGeom>
        </p:spPr>
      </p:pic>
    </p:spTree>
    <p:extLst>
      <p:ext uri="{BB962C8B-B14F-4D97-AF65-F5344CB8AC3E}">
        <p14:creationId xmlns:p14="http://schemas.microsoft.com/office/powerpoint/2010/main" xmlns="" val="3152200691"/>
      </p:ext>
    </p:extLst>
  </p:cSld>
  <p:clrMapOvr>
    <a:masterClrMapping/>
  </p:clrMapOvr>
  <p:transition advTm="1498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268760"/>
            <a:ext cx="8219256" cy="4857403"/>
          </a:xfrm>
        </p:spPr>
        <p:txBody>
          <a:bodyPr>
            <a:normAutofit/>
          </a:bodyPr>
          <a:lstStyle/>
          <a:p>
            <a:pPr marL="457200" indent="-457200" algn="just">
              <a:buFont typeface="Wingdings" pitchFamily="2" charset="2"/>
              <a:buChar char="ü"/>
            </a:pPr>
            <a:r>
              <a:rPr lang="es-MX" sz="2800" dirty="0"/>
              <a:t>En toda esta actividad de reforma aparecen ya los criterios que guiarán más tarde a los Padres del Vaticano </a:t>
            </a:r>
            <a:r>
              <a:rPr lang="es-MX" sz="2800" dirty="0" smtClean="0"/>
              <a:t>II:</a:t>
            </a:r>
          </a:p>
          <a:p>
            <a:pPr algn="just"/>
            <a:endParaRPr lang="es-MX" sz="2800" dirty="0" smtClean="0"/>
          </a:p>
          <a:p>
            <a:pPr marL="457200" indent="-457200" algn="just">
              <a:buFont typeface="Wingdings" pitchFamily="2" charset="2"/>
              <a:buChar char="§"/>
            </a:pPr>
            <a:r>
              <a:rPr lang="es-MX" sz="2800" dirty="0" smtClean="0"/>
              <a:t>una </a:t>
            </a:r>
            <a:r>
              <a:rPr lang="es-MX" sz="2800" dirty="0"/>
              <a:t>mayor autenticidad en las formas litúrgicas, </a:t>
            </a:r>
            <a:endParaRPr lang="es-MX" sz="2800" dirty="0" smtClean="0"/>
          </a:p>
          <a:p>
            <a:pPr marL="457200" indent="-457200" algn="just">
              <a:buFont typeface="Wingdings" pitchFamily="2" charset="2"/>
              <a:buChar char="§"/>
            </a:pPr>
            <a:r>
              <a:rPr lang="es-MX" sz="2800" dirty="0" smtClean="0"/>
              <a:t>primacía </a:t>
            </a:r>
            <a:r>
              <a:rPr lang="es-MX" sz="2800" dirty="0"/>
              <a:t>del ciclo de los misterios del Señor en el </a:t>
            </a:r>
            <a:r>
              <a:rPr lang="es-MX" sz="2800" dirty="0" smtClean="0"/>
              <a:t>año </a:t>
            </a:r>
            <a:r>
              <a:rPr lang="es-MX" sz="2800" dirty="0"/>
              <a:t>litúrgico, sobre todo de la </a:t>
            </a:r>
            <a:r>
              <a:rPr lang="es-MX" sz="2800" dirty="0" smtClean="0"/>
              <a:t>Pascua,</a:t>
            </a:r>
          </a:p>
          <a:p>
            <a:pPr marL="457200" indent="-457200" algn="just">
              <a:buFont typeface="Wingdings" pitchFamily="2" charset="2"/>
              <a:buChar char="§"/>
            </a:pPr>
            <a:r>
              <a:rPr lang="es-MX" sz="2800" dirty="0" smtClean="0"/>
              <a:t>uso </a:t>
            </a:r>
            <a:r>
              <a:rPr lang="es-MX" sz="2800" dirty="0"/>
              <a:t>más amplio de la lengua </a:t>
            </a:r>
            <a:r>
              <a:rPr lang="es-MX" sz="2800" dirty="0" smtClean="0"/>
              <a:t>vulgar,</a:t>
            </a:r>
          </a:p>
          <a:p>
            <a:pPr marL="457200" indent="-457200" algn="just">
              <a:buFont typeface="Wingdings" pitchFamily="2" charset="2"/>
              <a:buChar char="§"/>
            </a:pPr>
            <a:r>
              <a:rPr lang="es-MX" sz="2800" dirty="0" smtClean="0"/>
              <a:t>descentralización </a:t>
            </a:r>
            <a:r>
              <a:rPr lang="es-MX" sz="2800" dirty="0"/>
              <a:t>en materia litúrgica</a:t>
            </a:r>
            <a:r>
              <a:rPr lang="es-MX" sz="2800" dirty="0" smtClean="0"/>
              <a:t>.</a:t>
            </a:r>
          </a:p>
          <a:p>
            <a:pPr algn="just"/>
            <a:endParaRPr lang="es-CO" sz="2800" dirty="0"/>
          </a:p>
        </p:txBody>
      </p:sp>
    </p:spTree>
    <p:extLst>
      <p:ext uri="{BB962C8B-B14F-4D97-AF65-F5344CB8AC3E}">
        <p14:creationId xmlns:p14="http://schemas.microsoft.com/office/powerpoint/2010/main" xmlns="" val="1715983752"/>
      </p:ext>
    </p:extLst>
  </p:cSld>
  <p:clrMapOvr>
    <a:masterClrMapping/>
  </p:clrMapOvr>
  <p:transition advTm="14969"/>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lstStyle/>
          <a:p>
            <a:r>
              <a:rPr lang="es-CO" b="1" dirty="0" smtClean="0"/>
              <a:t>II. DESARROLLO</a:t>
            </a:r>
            <a:endParaRPr lang="es-CO" b="1" dirty="0"/>
          </a:p>
        </p:txBody>
      </p:sp>
      <p:sp>
        <p:nvSpPr>
          <p:cNvPr id="6" name="5 Subtítulo"/>
          <p:cNvSpPr>
            <a:spLocks noGrp="1"/>
          </p:cNvSpPr>
          <p:nvPr>
            <p:ph type="subTitle" idx="1"/>
          </p:nvPr>
        </p:nvSpPr>
        <p:spPr/>
        <p:style>
          <a:lnRef idx="1">
            <a:schemeClr val="accent6"/>
          </a:lnRef>
          <a:fillRef idx="2">
            <a:schemeClr val="accent6"/>
          </a:fillRef>
          <a:effectRef idx="1">
            <a:schemeClr val="accent6"/>
          </a:effectRef>
          <a:fontRef idx="minor">
            <a:schemeClr val="dk1"/>
          </a:fontRef>
        </p:style>
        <p:txBody>
          <a:bodyPr/>
          <a:lstStyle/>
          <a:p>
            <a:r>
              <a:rPr lang="es-MX" b="1" i="1" dirty="0">
                <a:solidFill>
                  <a:schemeClr val="tx1"/>
                </a:solidFill>
              </a:rPr>
              <a:t>HISTORIA DE LA CONSTITUCIÓN SOBRE LA SAGRADA LITURGIA</a:t>
            </a:r>
            <a:endParaRPr lang="es-CO" b="1" i="1" dirty="0">
              <a:solidFill>
                <a:schemeClr val="tx1"/>
              </a:solidFill>
            </a:endParaRPr>
          </a:p>
        </p:txBody>
      </p:sp>
    </p:spTree>
    <p:extLst>
      <p:ext uri="{BB962C8B-B14F-4D97-AF65-F5344CB8AC3E}">
        <p14:creationId xmlns:p14="http://schemas.microsoft.com/office/powerpoint/2010/main" xmlns="" val="1273683778"/>
      </p:ext>
    </p:extLst>
  </p:cSld>
  <p:clrMapOvr>
    <a:masterClrMapping/>
  </p:clrMapOvr>
  <p:transition advTm="525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3528" y="908720"/>
            <a:ext cx="3467100" cy="4853940"/>
          </a:xfrm>
        </p:spPr>
      </p:pic>
      <p:sp>
        <p:nvSpPr>
          <p:cNvPr id="4" name="3 Marcador de texto"/>
          <p:cNvSpPr>
            <a:spLocks noGrp="1"/>
          </p:cNvSpPr>
          <p:nvPr>
            <p:ph type="body" sz="half" idx="2"/>
          </p:nvPr>
        </p:nvSpPr>
        <p:spPr>
          <a:xfrm>
            <a:off x="4139952" y="836712"/>
            <a:ext cx="4402832" cy="5289451"/>
          </a:xfrm>
        </p:spPr>
        <p:txBody>
          <a:bodyPr>
            <a:normAutofit lnSpcReduction="10000"/>
          </a:bodyPr>
          <a:lstStyle/>
          <a:p>
            <a:r>
              <a:rPr lang="es-MX" sz="2800" dirty="0"/>
              <a:t>«Después de haber examinado el asunto por mucho tiempo y con detención hemos decidido que en el próximo Concilio ecuménico se deben proponer los grandes principios ("</a:t>
            </a:r>
            <a:r>
              <a:rPr lang="es-MX" sz="2800" dirty="0" err="1"/>
              <a:t>altiora</a:t>
            </a:r>
            <a:r>
              <a:rPr lang="es-MX" sz="2800" dirty="0"/>
              <a:t> principia") para una reforma litúrgica general</a:t>
            </a:r>
            <a:r>
              <a:rPr lang="es-MX" sz="2800" dirty="0" smtClean="0"/>
              <a:t>».</a:t>
            </a:r>
          </a:p>
          <a:p>
            <a:endParaRPr lang="es-MX" sz="2800" dirty="0" smtClean="0"/>
          </a:p>
          <a:p>
            <a:pPr algn="r"/>
            <a:r>
              <a:rPr lang="es-MX" sz="2400" dirty="0" smtClean="0"/>
              <a:t>(</a:t>
            </a:r>
            <a:r>
              <a:rPr lang="es-MX" sz="2400" i="1" dirty="0" err="1"/>
              <a:t>Rubricarum</a:t>
            </a:r>
            <a:r>
              <a:rPr lang="es-MX" sz="2400" i="1" dirty="0"/>
              <a:t> </a:t>
            </a:r>
            <a:r>
              <a:rPr lang="es-MX" sz="2400" i="1" dirty="0" err="1" smtClean="0"/>
              <a:t>instructum</a:t>
            </a:r>
            <a:r>
              <a:rPr lang="es-MX" sz="2400" dirty="0" smtClean="0"/>
              <a:t>,</a:t>
            </a:r>
          </a:p>
          <a:p>
            <a:pPr algn="r"/>
            <a:r>
              <a:rPr lang="es-MX" sz="2400" dirty="0" smtClean="0"/>
              <a:t>del </a:t>
            </a:r>
            <a:r>
              <a:rPr lang="es-MX" sz="2400" dirty="0"/>
              <a:t>25 de julio de </a:t>
            </a:r>
            <a:r>
              <a:rPr lang="es-MX" sz="2400" dirty="0" smtClean="0"/>
              <a:t>1960)</a:t>
            </a:r>
            <a:endParaRPr lang="es-CO" sz="2400" dirty="0"/>
          </a:p>
        </p:txBody>
      </p:sp>
    </p:spTree>
    <p:extLst>
      <p:ext uri="{BB962C8B-B14F-4D97-AF65-F5344CB8AC3E}">
        <p14:creationId xmlns:p14="http://schemas.microsoft.com/office/powerpoint/2010/main" xmlns="" val="2635101279"/>
      </p:ext>
    </p:extLst>
  </p:cSld>
  <p:clrMapOvr>
    <a:masterClrMapping/>
  </p:clrMapOvr>
  <p:transition advTm="15328"/>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s-CO" sz="3200" dirty="0" smtClean="0"/>
              <a:t>Itinerario de la Constitución</a:t>
            </a:r>
            <a:br>
              <a:rPr lang="es-CO" sz="3200" dirty="0" smtClean="0"/>
            </a:br>
            <a:r>
              <a:rPr lang="es-CO" sz="3200" i="1" dirty="0" err="1" smtClean="0"/>
              <a:t>Sacrosanctum</a:t>
            </a:r>
            <a:r>
              <a:rPr lang="es-CO" sz="3200" i="1" dirty="0" smtClean="0"/>
              <a:t> </a:t>
            </a:r>
            <a:r>
              <a:rPr lang="es-CO" sz="3200" i="1" dirty="0" err="1" smtClean="0"/>
              <a:t>Concilium</a:t>
            </a:r>
            <a:endParaRPr lang="es-CO" sz="3200" i="1"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xmlns="" val="3274724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43365347"/>
      </p:ext>
    </p:extLst>
  </p:cSld>
  <p:clrMapOvr>
    <a:masterClrMapping/>
  </p:clrMapOvr>
  <p:transition advTm="15047"/>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2833648351"/>
              </p:ext>
            </p:extLst>
          </p:nvPr>
        </p:nvGraphicFramePr>
        <p:xfrm>
          <a:off x="457200" y="980728"/>
          <a:ext cx="8229600"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39826472"/>
      </p:ext>
    </p:extLst>
  </p:cSld>
  <p:clrMapOvr>
    <a:masterClrMapping/>
  </p:clrMapOvr>
  <p:transition advTm="15469"/>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2928579947"/>
              </p:ext>
            </p:extLst>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90243607"/>
      </p:ext>
    </p:extLst>
  </p:cSld>
  <p:clrMapOvr>
    <a:masterClrMapping/>
  </p:clrMapOvr>
  <p:transition advTm="15703"/>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342342934"/>
              </p:ext>
            </p:extLst>
          </p:nvPr>
        </p:nvGraphicFramePr>
        <p:xfrm>
          <a:off x="0" y="1600200"/>
          <a:ext cx="903649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48169962"/>
      </p:ext>
    </p:extLst>
  </p:cSld>
  <p:clrMapOvr>
    <a:masterClrMapping/>
  </p:clrMapOvr>
  <p:transition advTm="2026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2699792" y="1844824"/>
            <a:ext cx="3528392" cy="936104"/>
          </a:xfrm>
        </p:spPr>
        <p:style>
          <a:lnRef idx="1">
            <a:schemeClr val="accent6"/>
          </a:lnRef>
          <a:fillRef idx="2">
            <a:schemeClr val="accent6"/>
          </a:fillRef>
          <a:effectRef idx="1">
            <a:schemeClr val="accent6"/>
          </a:effectRef>
          <a:fontRef idx="minor">
            <a:schemeClr val="dk1"/>
          </a:fontRef>
        </p:style>
        <p:txBody>
          <a:bodyPr>
            <a:normAutofit/>
          </a:bodyPr>
          <a:lstStyle/>
          <a:p>
            <a:r>
              <a:rPr lang="es-MX" b="1" dirty="0"/>
              <a:t>I. </a:t>
            </a:r>
            <a:r>
              <a:rPr lang="es-MX" b="1" dirty="0" smtClean="0"/>
              <a:t>GÉNESIS</a:t>
            </a:r>
            <a:endParaRPr lang="es-CO" dirty="0"/>
          </a:p>
        </p:txBody>
      </p:sp>
      <p:sp>
        <p:nvSpPr>
          <p:cNvPr id="5" name="4 Subtítulo"/>
          <p:cNvSpPr>
            <a:spLocks noGrp="1"/>
          </p:cNvSpPr>
          <p:nvPr>
            <p:ph type="subTitle" idx="1"/>
          </p:nvPr>
        </p:nvSpPr>
        <p:spPr>
          <a:xfrm>
            <a:off x="1115616" y="3068960"/>
            <a:ext cx="6912768" cy="1752600"/>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endParaRPr lang="es-MX" i="1" dirty="0" smtClean="0">
              <a:solidFill>
                <a:schemeClr val="tx1"/>
              </a:solidFill>
            </a:endParaRPr>
          </a:p>
          <a:p>
            <a:r>
              <a:rPr lang="es-MX" i="1" dirty="0" smtClean="0">
                <a:solidFill>
                  <a:schemeClr val="tx1"/>
                </a:solidFill>
                <a:cs typeface="Simplified Arabic Fixed"/>
              </a:rPr>
              <a:t>«</a:t>
            </a:r>
            <a:r>
              <a:rPr lang="es-MX" i="1" dirty="0" smtClean="0">
                <a:solidFill>
                  <a:schemeClr val="tx1"/>
                </a:solidFill>
              </a:rPr>
              <a:t>LA REFORMA LITÚRGICA DESDE SAN PÍO X HASTA EL VATICANO II</a:t>
            </a:r>
            <a:r>
              <a:rPr lang="es-MX" i="1" dirty="0" smtClean="0">
                <a:solidFill>
                  <a:schemeClr val="tx1"/>
                </a:solidFill>
                <a:cs typeface="Simplified Arabic Fixed"/>
              </a:rPr>
              <a:t>»</a:t>
            </a:r>
            <a:r>
              <a:rPr lang="es-CO" dirty="0" smtClean="0">
                <a:solidFill>
                  <a:schemeClr val="tx1"/>
                </a:solidFill>
              </a:rPr>
              <a:t/>
            </a:r>
            <a:br>
              <a:rPr lang="es-CO" dirty="0" smtClean="0">
                <a:solidFill>
                  <a:schemeClr val="tx1"/>
                </a:solidFill>
              </a:rPr>
            </a:br>
            <a:endParaRPr lang="es-CO" dirty="0">
              <a:solidFill>
                <a:schemeClr val="tx1"/>
              </a:solidFill>
            </a:endParaRPr>
          </a:p>
        </p:txBody>
      </p:sp>
    </p:spTree>
    <p:extLst>
      <p:ext uri="{BB962C8B-B14F-4D97-AF65-F5344CB8AC3E}">
        <p14:creationId xmlns:p14="http://schemas.microsoft.com/office/powerpoint/2010/main" xmlns="" val="1454758862"/>
      </p:ext>
    </p:extLst>
  </p:cSld>
  <p:clrMapOvr>
    <a:masterClrMapping/>
  </p:clrMapOvr>
  <p:transition advTm="5547"/>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219256" cy="1162050"/>
          </a:xfrm>
        </p:spPr>
        <p:txBody>
          <a:bodyPr/>
          <a:lstStyle/>
          <a:p>
            <a:r>
              <a:rPr lang="es-MX" sz="3200" dirty="0"/>
              <a:t>1. Fase ante preparatoria</a:t>
            </a:r>
            <a:r>
              <a:rPr lang="es-CO" dirty="0"/>
              <a:t/>
            </a:r>
            <a:br>
              <a:rPr lang="es-CO" dirty="0"/>
            </a:br>
            <a:endParaRPr lang="es-CO"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0" y="1556792"/>
            <a:ext cx="3936074" cy="4428084"/>
          </a:xfrm>
        </p:spPr>
      </p:pic>
      <p:sp>
        <p:nvSpPr>
          <p:cNvPr id="6" name="5 Marcador de texto"/>
          <p:cNvSpPr>
            <a:spLocks noGrp="1"/>
          </p:cNvSpPr>
          <p:nvPr>
            <p:ph type="body" sz="half" idx="2"/>
          </p:nvPr>
        </p:nvSpPr>
        <p:spPr>
          <a:xfrm>
            <a:off x="457200" y="1435100"/>
            <a:ext cx="3610744" cy="4691063"/>
          </a:xfrm>
        </p:spPr>
        <p:txBody>
          <a:bodyPr>
            <a:normAutofit/>
          </a:bodyPr>
          <a:lstStyle/>
          <a:p>
            <a:r>
              <a:rPr lang="es-MX" sz="2800" dirty="0" smtClean="0"/>
              <a:t>En </a:t>
            </a:r>
            <a:r>
              <a:rPr lang="es-MX" sz="2800" dirty="0"/>
              <a:t>la primavera de 1959, el cardenal </a:t>
            </a:r>
            <a:r>
              <a:rPr lang="es-MX" sz="2800" dirty="0" err="1"/>
              <a:t>Tardini</a:t>
            </a:r>
            <a:r>
              <a:rPr lang="es-MX" sz="2800" dirty="0"/>
              <a:t> en su calidad de presidente de la Comisión ante preparatoria para el Concilio </a:t>
            </a:r>
            <a:r>
              <a:rPr lang="es-MX" sz="2800" dirty="0" smtClean="0"/>
              <a:t>ecuménico,</a:t>
            </a:r>
            <a:r>
              <a:rPr lang="es-CO" sz="2800" dirty="0" smtClean="0"/>
              <a:t> envía una circular a todos los obispos del mundo.</a:t>
            </a:r>
            <a:endParaRPr lang="es-MX" sz="2800" dirty="0" smtClean="0"/>
          </a:p>
        </p:txBody>
      </p:sp>
    </p:spTree>
    <p:extLst>
      <p:ext uri="{BB962C8B-B14F-4D97-AF65-F5344CB8AC3E}">
        <p14:creationId xmlns:p14="http://schemas.microsoft.com/office/powerpoint/2010/main" xmlns="" val="708306886"/>
      </p:ext>
    </p:extLst>
  </p:cSld>
  <p:clrMapOvr>
    <a:masterClrMapping/>
  </p:clrMapOvr>
  <p:transition advTm="14843"/>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algn="just"/>
            <a:r>
              <a:rPr lang="es-MX" sz="2800" dirty="0"/>
              <a:t>En los quince volúmenes en que se recogieron las respuestas de los obispos y de las Universidades y Facultades católicas ocupan amplio espacio las sugerencias y votos relativos a la reforma </a:t>
            </a:r>
            <a:r>
              <a:rPr lang="es-MX" sz="2800" dirty="0" smtClean="0"/>
              <a:t>litúrgica.</a:t>
            </a:r>
          </a:p>
          <a:p>
            <a:pPr algn="just"/>
            <a:endParaRPr lang="es-MX" sz="2800" dirty="0"/>
          </a:p>
          <a:p>
            <a:pPr algn="just"/>
            <a:r>
              <a:rPr lang="es-MX" sz="2800" dirty="0" smtClean="0"/>
              <a:t>Se </a:t>
            </a:r>
            <a:r>
              <a:rPr lang="es-MX" sz="2800" dirty="0"/>
              <a:t>puede afirmar que casi todas las decisiones que en este punto iba a adoptar más tarde el Concilio habían sido sugeridas ya por un número notable de </a:t>
            </a:r>
            <a:r>
              <a:rPr lang="es-MX" sz="2800" dirty="0" smtClean="0"/>
              <a:t>obispos.</a:t>
            </a:r>
            <a:endParaRPr lang="es-CO" sz="2800" dirty="0"/>
          </a:p>
        </p:txBody>
      </p:sp>
    </p:spTree>
    <p:extLst>
      <p:ext uri="{BB962C8B-B14F-4D97-AF65-F5344CB8AC3E}">
        <p14:creationId xmlns:p14="http://schemas.microsoft.com/office/powerpoint/2010/main" xmlns="" val="1613268465"/>
      </p:ext>
    </p:extLst>
  </p:cSld>
  <p:clrMapOvr>
    <a:masterClrMapping/>
  </p:clrMapOvr>
  <p:transition advTm="15407"/>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91264" cy="1162050"/>
          </a:xfrm>
        </p:spPr>
        <p:txBody>
          <a:bodyPr/>
          <a:lstStyle/>
          <a:p>
            <a:r>
              <a:rPr lang="es-MX" sz="3200" dirty="0"/>
              <a:t>2. La Comisión litúrgica preparatoria</a:t>
            </a:r>
            <a:r>
              <a:rPr lang="es-CO" dirty="0"/>
              <a:t/>
            </a:r>
            <a:br>
              <a:rPr lang="es-CO" dirty="0"/>
            </a:br>
            <a:endParaRPr lang="es-CO" dirty="0"/>
          </a:p>
        </p:txBody>
      </p:sp>
      <p:sp>
        <p:nvSpPr>
          <p:cNvPr id="4" name="3 Marcador de texto"/>
          <p:cNvSpPr>
            <a:spLocks noGrp="1"/>
          </p:cNvSpPr>
          <p:nvPr>
            <p:ph type="body" sz="half" idx="2"/>
          </p:nvPr>
        </p:nvSpPr>
        <p:spPr>
          <a:xfrm>
            <a:off x="457200" y="1435100"/>
            <a:ext cx="7859216" cy="4691063"/>
          </a:xfrm>
        </p:spPr>
        <p:txBody>
          <a:bodyPr>
            <a:normAutofit/>
          </a:bodyPr>
          <a:lstStyle/>
          <a:p>
            <a:pPr algn="just"/>
            <a:r>
              <a:rPr lang="es-MX" sz="4000" dirty="0"/>
              <a:t>Entre las once comisiones y tres secretariados encargados de preparar el Concilio figuraba la Comisión preparatoria de sagrada </a:t>
            </a:r>
            <a:r>
              <a:rPr lang="es-MX" sz="4000" dirty="0" smtClean="0"/>
              <a:t>liturgia.</a:t>
            </a:r>
          </a:p>
          <a:p>
            <a:endParaRPr lang="es-MX" sz="2800" i="1" dirty="0"/>
          </a:p>
          <a:p>
            <a:pPr algn="r"/>
            <a:r>
              <a:rPr lang="es-MX" sz="2200" i="1" dirty="0" smtClean="0"/>
              <a:t>(Cf</a:t>
            </a:r>
            <a:r>
              <a:rPr lang="es-MX" sz="2200" dirty="0"/>
              <a:t>. Motu proprio </a:t>
            </a:r>
            <a:r>
              <a:rPr lang="es-MX" sz="2200" i="1" dirty="0"/>
              <a:t>Superno Dei </a:t>
            </a:r>
            <a:r>
              <a:rPr lang="es-MX" sz="2200" i="1" dirty="0" err="1"/>
              <a:t>nutu</a:t>
            </a:r>
            <a:r>
              <a:rPr lang="es-MX" sz="2200" dirty="0"/>
              <a:t>, de 5 de junio de 1960: AAS 52 (1960) 433-7</a:t>
            </a:r>
            <a:r>
              <a:rPr lang="es-MX" sz="2200" dirty="0" smtClean="0"/>
              <a:t>.)</a:t>
            </a:r>
            <a:endParaRPr lang="es-CO" sz="2200" dirty="0"/>
          </a:p>
          <a:p>
            <a:endParaRPr lang="es-CO" sz="2800" dirty="0"/>
          </a:p>
        </p:txBody>
      </p:sp>
    </p:spTree>
    <p:extLst>
      <p:ext uri="{BB962C8B-B14F-4D97-AF65-F5344CB8AC3E}">
        <p14:creationId xmlns:p14="http://schemas.microsoft.com/office/powerpoint/2010/main" xmlns="" val="2603876486"/>
      </p:ext>
    </p:extLst>
  </p:cSld>
  <p:clrMapOvr>
    <a:masterClrMapping/>
  </p:clrMapOvr>
  <p:transition advTm="21062"/>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9512" y="188639"/>
            <a:ext cx="3096344" cy="4183505"/>
          </a:xfrm>
        </p:spPr>
      </p:pic>
      <p:pic>
        <p:nvPicPr>
          <p:cNvPr id="6" name="5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12161" y="3159560"/>
            <a:ext cx="2826370" cy="3556088"/>
          </a:xfrm>
          <a:prstGeom prst="rect">
            <a:avLst/>
          </a:prstGeom>
        </p:spPr>
      </p:pic>
      <p:sp>
        <p:nvSpPr>
          <p:cNvPr id="7" name="6 CuadroTexto"/>
          <p:cNvSpPr txBox="1"/>
          <p:nvPr/>
        </p:nvSpPr>
        <p:spPr>
          <a:xfrm>
            <a:off x="3635896" y="692696"/>
            <a:ext cx="4968552" cy="1815882"/>
          </a:xfrm>
          <a:prstGeom prst="rect">
            <a:avLst/>
          </a:prstGeom>
          <a:noFill/>
        </p:spPr>
        <p:txBody>
          <a:bodyPr wrap="square" rtlCol="0">
            <a:spAutoFit/>
          </a:bodyPr>
          <a:lstStyle/>
          <a:p>
            <a:pPr marL="457200" indent="-457200">
              <a:buFont typeface="Wingdings" pitchFamily="2" charset="2"/>
              <a:buChar char="q"/>
            </a:pPr>
            <a:r>
              <a:rPr lang="es-MX" sz="2800" dirty="0"/>
              <a:t>Juan XXIII, el 6 de junio de 1960, puso al frente de ella al </a:t>
            </a:r>
            <a:r>
              <a:rPr lang="es-MX" sz="2800" u="sng" dirty="0"/>
              <a:t>cardenal Gaetano </a:t>
            </a:r>
            <a:r>
              <a:rPr lang="es-MX" sz="2800" u="sng" dirty="0" err="1"/>
              <a:t>Cicognani</a:t>
            </a:r>
            <a:r>
              <a:rPr lang="es-MX" sz="2800" dirty="0"/>
              <a:t>, prefecto de la SCR;</a:t>
            </a:r>
          </a:p>
        </p:txBody>
      </p:sp>
      <p:sp>
        <p:nvSpPr>
          <p:cNvPr id="8" name="7 CuadroTexto"/>
          <p:cNvSpPr txBox="1"/>
          <p:nvPr/>
        </p:nvSpPr>
        <p:spPr>
          <a:xfrm>
            <a:off x="539552" y="4653136"/>
            <a:ext cx="4896544" cy="1815882"/>
          </a:xfrm>
          <a:prstGeom prst="rect">
            <a:avLst/>
          </a:prstGeom>
          <a:noFill/>
        </p:spPr>
        <p:txBody>
          <a:bodyPr wrap="square" rtlCol="0">
            <a:spAutoFit/>
          </a:bodyPr>
          <a:lstStyle/>
          <a:p>
            <a:pPr marL="457200" indent="-457200">
              <a:buFont typeface="Wingdings" pitchFamily="2" charset="2"/>
              <a:buChar char="q"/>
            </a:pPr>
            <a:r>
              <a:rPr lang="es-MX" sz="2800" dirty="0"/>
              <a:t>el 11 de julio del mismo año fue nombrado secretario de la misma el P. </a:t>
            </a:r>
            <a:r>
              <a:rPr lang="es-MX" sz="2800" u="sng" dirty="0" err="1"/>
              <a:t>Annibale</a:t>
            </a:r>
            <a:r>
              <a:rPr lang="es-MX" sz="2800" u="sng" dirty="0"/>
              <a:t> </a:t>
            </a:r>
            <a:r>
              <a:rPr lang="es-MX" sz="2800" u="sng" dirty="0" err="1"/>
              <a:t>Bugnini</a:t>
            </a:r>
            <a:r>
              <a:rPr lang="es-MX" sz="2800" dirty="0"/>
              <a:t>, C. M.</a:t>
            </a:r>
            <a:endParaRPr lang="es-CO" sz="2800" dirty="0"/>
          </a:p>
        </p:txBody>
      </p:sp>
    </p:spTree>
    <p:extLst>
      <p:ext uri="{BB962C8B-B14F-4D97-AF65-F5344CB8AC3E}">
        <p14:creationId xmlns:p14="http://schemas.microsoft.com/office/powerpoint/2010/main" xmlns="" val="870474272"/>
      </p:ext>
    </p:extLst>
  </p:cSld>
  <p:clrMapOvr>
    <a:masterClrMapping/>
  </p:clrMapOvr>
  <p:transition advTm="1514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008883" cy="4691063"/>
          </a:xfrm>
        </p:spPr>
        <p:txBody>
          <a:bodyPr/>
          <a:lstStyle/>
          <a:p>
            <a:pPr marL="457200" indent="-457200" algn="just">
              <a:buFont typeface="Wingdings" pitchFamily="2" charset="2"/>
              <a:buChar char="q"/>
            </a:pPr>
            <a:r>
              <a:rPr lang="es-MX" sz="2800" dirty="0"/>
              <a:t>El 26 de agosto de 1960 publicaba </a:t>
            </a:r>
            <a:r>
              <a:rPr lang="es-MX" sz="2800" dirty="0" err="1"/>
              <a:t>L'Osservatore</a:t>
            </a:r>
            <a:r>
              <a:rPr lang="es-MX" sz="2800" dirty="0"/>
              <a:t> Romano la lista de miembros y consultores de la Comisión litúrgica (19 miembros y 31 consultores). Este número fue aumentado con sucesivos nombramientos, hasta un total de 24 miembros y 36 consultores</a:t>
            </a:r>
            <a:r>
              <a:rPr lang="es-MX" sz="2800" dirty="0" smtClean="0"/>
              <a:t>.</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smtClean="0"/>
              <a:t>Criterios para la elección de los miembros y consultores:</a:t>
            </a:r>
            <a:endParaRPr lang="es-CO" sz="2800" dirty="0"/>
          </a:p>
          <a:p>
            <a:endParaRPr lang="es-CO" dirty="0"/>
          </a:p>
        </p:txBody>
      </p:sp>
    </p:spTree>
    <p:extLst>
      <p:ext uri="{BB962C8B-B14F-4D97-AF65-F5344CB8AC3E}">
        <p14:creationId xmlns:p14="http://schemas.microsoft.com/office/powerpoint/2010/main" xmlns="" val="2381478800"/>
      </p:ext>
    </p:extLst>
  </p:cSld>
  <p:clrMapOvr>
    <a:masterClrMapping/>
  </p:clrMapOvr>
  <p:transition advTm="9938"/>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xmlns="" val="511300874"/>
              </p:ext>
            </p:extLst>
          </p:nvPr>
        </p:nvGraphicFramePr>
        <p:xfrm>
          <a:off x="457200" y="404664"/>
          <a:ext cx="822960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27291508"/>
      </p:ext>
    </p:extLst>
  </p:cSld>
  <p:clrMapOvr>
    <a:masterClrMapping/>
  </p:clrMapOvr>
  <p:transition advTm="14968"/>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147248" cy="1162050"/>
          </a:xfrm>
        </p:spPr>
        <p:txBody>
          <a:bodyPr/>
          <a:lstStyle/>
          <a:p>
            <a:r>
              <a:rPr lang="es-MX" sz="3200" dirty="0"/>
              <a:t>3. Organización del trabajo de la Comisión</a:t>
            </a:r>
            <a:r>
              <a:rPr lang="es-CO" dirty="0"/>
              <a:t/>
            </a:r>
            <a:br>
              <a:rPr lang="es-CO" dirty="0"/>
            </a:br>
            <a:endParaRPr lang="es-CO" dirty="0"/>
          </a:p>
        </p:txBody>
      </p:sp>
      <p:sp>
        <p:nvSpPr>
          <p:cNvPr id="6" name="5 Marcador de texto"/>
          <p:cNvSpPr>
            <a:spLocks noGrp="1"/>
          </p:cNvSpPr>
          <p:nvPr>
            <p:ph type="body" sz="half" idx="2"/>
          </p:nvPr>
        </p:nvSpPr>
        <p:spPr>
          <a:xfrm rot="21600000">
            <a:off x="457200" y="1435100"/>
            <a:ext cx="8147248" cy="4691063"/>
          </a:xfrm>
        </p:spPr>
        <p:txBody>
          <a:bodyPr>
            <a:normAutofit fontScale="92500" lnSpcReduction="20000"/>
          </a:bodyPr>
          <a:lstStyle/>
          <a:p>
            <a:pPr marL="457200" indent="-457200" algn="just">
              <a:buFont typeface="Wingdings" pitchFamily="2" charset="2"/>
              <a:buChar char="q"/>
            </a:pPr>
            <a:r>
              <a:rPr lang="es-MX" sz="2800" b="1" dirty="0" smtClean="0"/>
              <a:t>13 </a:t>
            </a:r>
            <a:r>
              <a:rPr lang="es-MX" sz="2800" b="1" dirty="0"/>
              <a:t>de </a:t>
            </a:r>
            <a:r>
              <a:rPr lang="es-MX" sz="2800" b="1" dirty="0" smtClean="0"/>
              <a:t>octubre de 1960</a:t>
            </a:r>
            <a:r>
              <a:rPr lang="es-MX" sz="2800" dirty="0" smtClean="0"/>
              <a:t>: </a:t>
            </a:r>
            <a:r>
              <a:rPr lang="es-MX" sz="2800" dirty="0"/>
              <a:t>se envió a todos los miembros un cuestionario en el que se proponía una serie de puntos de discusión distribuidos en 12 temas. Cada miembro debía transmitir a la Secretaría sus observaciones y sugerencias.</a:t>
            </a:r>
            <a:endParaRPr lang="es-MX" sz="2800" dirty="0" smtClean="0"/>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b="1" dirty="0" smtClean="0"/>
              <a:t>12 de noviembre de 1960</a:t>
            </a:r>
            <a:r>
              <a:rPr lang="es-MX" sz="2800" dirty="0" smtClean="0"/>
              <a:t>: Primera </a:t>
            </a:r>
            <a:r>
              <a:rPr lang="es-MX" sz="2800" dirty="0"/>
              <a:t>reunión de la </a:t>
            </a:r>
            <a:r>
              <a:rPr lang="es-MX" sz="2800" dirty="0" smtClean="0"/>
              <a:t>Comisión, </a:t>
            </a:r>
            <a:r>
              <a:rPr lang="es-MX" sz="2800" dirty="0"/>
              <a:t>tomaron parte únicamente los </a:t>
            </a:r>
            <a:r>
              <a:rPr lang="es-MX" sz="2800" dirty="0" smtClean="0"/>
              <a:t>miembros.</a:t>
            </a:r>
          </a:p>
          <a:p>
            <a:pPr algn="just"/>
            <a:endParaRPr lang="es-MX" sz="2800" dirty="0"/>
          </a:p>
          <a:p>
            <a:pPr marL="457200" indent="-457200" algn="just">
              <a:buFont typeface="Wingdings" pitchFamily="2" charset="2"/>
              <a:buChar char="ü"/>
            </a:pPr>
            <a:r>
              <a:rPr lang="es-MX" sz="2800" dirty="0" smtClean="0"/>
              <a:t>Se </a:t>
            </a:r>
            <a:r>
              <a:rPr lang="es-MX" sz="2800" dirty="0"/>
              <a:t>decidió que el esquema de liturgia no debería limitarse a proponer decisiones de reforma, sino que debía presentarlas enmarcadas en una visión doctrinal de la liturgia</a:t>
            </a:r>
            <a:r>
              <a:rPr lang="es-MX" sz="2800" dirty="0" smtClean="0"/>
              <a:t>.</a:t>
            </a:r>
          </a:p>
          <a:p>
            <a:pPr algn="just"/>
            <a:endParaRPr lang="es-MX" sz="2800" dirty="0"/>
          </a:p>
          <a:p>
            <a:pPr algn="just"/>
            <a:endParaRPr lang="es-CO" sz="2800" dirty="0"/>
          </a:p>
        </p:txBody>
      </p:sp>
    </p:spTree>
    <p:extLst>
      <p:ext uri="{BB962C8B-B14F-4D97-AF65-F5344CB8AC3E}">
        <p14:creationId xmlns:p14="http://schemas.microsoft.com/office/powerpoint/2010/main" xmlns="" val="2143297081"/>
      </p:ext>
    </p:extLst>
  </p:cSld>
  <p:clrMapOvr>
    <a:masterClrMapping/>
  </p:clrMapOvr>
  <p:transition advTm="1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marL="457200" indent="-457200" algn="just">
              <a:buFont typeface="Wingdings" pitchFamily="2" charset="2"/>
              <a:buChar char="ü"/>
            </a:pPr>
            <a:r>
              <a:rPr lang="es-MX" sz="2800" dirty="0"/>
              <a:t>A</a:t>
            </a:r>
            <a:r>
              <a:rPr lang="es-MX" sz="2800" dirty="0" smtClean="0"/>
              <a:t> </a:t>
            </a:r>
            <a:r>
              <a:rPr lang="es-MX" sz="2800" dirty="0"/>
              <a:t>los 12 temas propuestos por la Secretaría se añadió uno nuevo: «De </a:t>
            </a:r>
            <a:r>
              <a:rPr lang="es-MX" sz="2800" dirty="0" err="1"/>
              <a:t>mysterio</a:t>
            </a:r>
            <a:r>
              <a:rPr lang="es-MX" sz="2800" dirty="0"/>
              <a:t> </a:t>
            </a:r>
            <a:r>
              <a:rPr lang="es-MX" sz="2800" dirty="0" err="1"/>
              <a:t>sacrae</a:t>
            </a:r>
            <a:r>
              <a:rPr lang="es-MX" sz="2800" dirty="0"/>
              <a:t> </a:t>
            </a:r>
            <a:r>
              <a:rPr lang="es-MX" sz="2800" dirty="0" err="1"/>
              <a:t>liturgiae</a:t>
            </a:r>
            <a:r>
              <a:rPr lang="es-MX" sz="2800" dirty="0"/>
              <a:t>». </a:t>
            </a:r>
            <a:endParaRPr lang="es-MX" sz="2800" dirty="0" smtClean="0"/>
          </a:p>
          <a:p>
            <a:pPr marL="457200" indent="-457200" algn="just">
              <a:buFont typeface="Wingdings" pitchFamily="2" charset="2"/>
              <a:buChar char="ü"/>
            </a:pPr>
            <a:endParaRPr lang="es-MX" sz="2800" dirty="0" smtClean="0"/>
          </a:p>
          <a:p>
            <a:pPr marL="457200" indent="-457200" algn="just">
              <a:buFont typeface="Wingdings" pitchFamily="2" charset="2"/>
              <a:buChar char="ü"/>
            </a:pPr>
            <a:r>
              <a:rPr lang="es-MX" sz="2800" dirty="0" smtClean="0"/>
              <a:t>En </a:t>
            </a:r>
            <a:r>
              <a:rPr lang="es-MX" sz="2800" dirty="0"/>
              <a:t>el curso de la misma reunión quedaron constituidas las 13 subcomisiones que se encargarían de estudiar los distintos temas y presentar entre todas un primer esbozo de esquema:</a:t>
            </a:r>
            <a:endParaRPr lang="es-CO" sz="2800" dirty="0"/>
          </a:p>
        </p:txBody>
      </p:sp>
    </p:spTree>
    <p:extLst>
      <p:ext uri="{BB962C8B-B14F-4D97-AF65-F5344CB8AC3E}">
        <p14:creationId xmlns:p14="http://schemas.microsoft.com/office/powerpoint/2010/main" xmlns="" val="2077788771"/>
      </p:ext>
    </p:extLst>
  </p:cSld>
  <p:clrMapOvr>
    <a:masterClrMapping/>
  </p:clrMapOvr>
  <p:transition advTm="15062"/>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251520" y="476672"/>
            <a:ext cx="4114800" cy="5976664"/>
          </a:xfrm>
        </p:spPr>
        <p:txBody>
          <a:bodyPr>
            <a:normAutofit/>
          </a:bodyPr>
          <a:lstStyle/>
          <a:p>
            <a:pPr marL="514350" indent="-514350">
              <a:buAutoNum type="arabicParenR"/>
            </a:pPr>
            <a:r>
              <a:rPr lang="es-MX" sz="2800" dirty="0" smtClean="0"/>
              <a:t>Misterio </a:t>
            </a:r>
            <a:r>
              <a:rPr lang="es-MX" sz="2800" dirty="0"/>
              <a:t>de la liturgia y sus relaciones con la vida de la </a:t>
            </a:r>
            <a:r>
              <a:rPr lang="es-MX" sz="2800" dirty="0" smtClean="0"/>
              <a:t>Iglesia.</a:t>
            </a:r>
          </a:p>
          <a:p>
            <a:pPr marL="514350" indent="-514350">
              <a:buAutoNum type="arabicParenR"/>
            </a:pPr>
            <a:r>
              <a:rPr lang="es-MX" sz="2800" dirty="0" smtClean="0"/>
              <a:t>Santa misa.</a:t>
            </a:r>
          </a:p>
          <a:p>
            <a:pPr marL="514350" indent="-514350">
              <a:buAutoNum type="arabicParenR"/>
            </a:pPr>
            <a:r>
              <a:rPr lang="es-MX" sz="2800" dirty="0" smtClean="0"/>
              <a:t>Concelebración sacramental.</a:t>
            </a:r>
          </a:p>
          <a:p>
            <a:pPr marL="514350" indent="-514350">
              <a:buAutoNum type="arabicParenR"/>
            </a:pPr>
            <a:r>
              <a:rPr lang="es-MX" sz="2800" dirty="0" smtClean="0"/>
              <a:t>Oficio divino.</a:t>
            </a:r>
          </a:p>
          <a:p>
            <a:pPr marL="514350" indent="-514350">
              <a:buAutoNum type="arabicParenR"/>
            </a:pPr>
            <a:r>
              <a:rPr lang="es-MX" sz="2800" dirty="0" smtClean="0"/>
              <a:t>Sacramentos </a:t>
            </a:r>
            <a:r>
              <a:rPr lang="es-MX" sz="2800" dirty="0"/>
              <a:t>y </a:t>
            </a:r>
            <a:r>
              <a:rPr lang="es-MX" sz="2800" dirty="0" smtClean="0"/>
              <a:t>sacramentales.</a:t>
            </a:r>
          </a:p>
          <a:p>
            <a:pPr marL="514350" indent="-514350">
              <a:buAutoNum type="arabicParenR"/>
            </a:pPr>
            <a:r>
              <a:rPr lang="es-MX" sz="2800" dirty="0" smtClean="0"/>
              <a:t>Reforma </a:t>
            </a:r>
            <a:r>
              <a:rPr lang="es-MX" sz="2800" dirty="0"/>
              <a:t>del calendario.</a:t>
            </a:r>
            <a:endParaRPr lang="es-CO" sz="2800" dirty="0"/>
          </a:p>
        </p:txBody>
      </p:sp>
      <p:sp>
        <p:nvSpPr>
          <p:cNvPr id="5" name="3 Marcador de texto"/>
          <p:cNvSpPr txBox="1">
            <a:spLocks/>
          </p:cNvSpPr>
          <p:nvPr/>
        </p:nvSpPr>
        <p:spPr>
          <a:xfrm>
            <a:off x="4788024" y="476672"/>
            <a:ext cx="4114800" cy="597666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514350" indent="-514350">
              <a:buFont typeface="+mj-lt"/>
              <a:buAutoNum type="arabicPeriod" startAt="7"/>
            </a:pPr>
            <a:r>
              <a:rPr lang="es-MX" sz="2800" dirty="0" smtClean="0"/>
              <a:t>Lengua latina.</a:t>
            </a:r>
          </a:p>
          <a:p>
            <a:pPr marL="514350" indent="-514350">
              <a:buFont typeface="+mj-lt"/>
              <a:buAutoNum type="arabicPeriod" startAt="7"/>
            </a:pPr>
            <a:r>
              <a:rPr lang="es-MX" sz="2800" dirty="0" smtClean="0"/>
              <a:t>Formación litúrgica.</a:t>
            </a:r>
          </a:p>
          <a:p>
            <a:pPr marL="514350" indent="-514350">
              <a:buFont typeface="+mj-lt"/>
              <a:buAutoNum type="arabicPeriod" startAt="7"/>
            </a:pPr>
            <a:r>
              <a:rPr lang="es-MX" sz="2800" dirty="0" smtClean="0"/>
              <a:t>Participación </a:t>
            </a:r>
            <a:r>
              <a:rPr lang="es-MX" sz="2800" dirty="0"/>
              <a:t>de los fieles en la liturgia sagrada. </a:t>
            </a:r>
            <a:endParaRPr lang="es-MX" sz="2800" dirty="0" smtClean="0"/>
          </a:p>
          <a:p>
            <a:pPr marL="514350" indent="-514350">
              <a:buFont typeface="+mj-lt"/>
              <a:buAutoNum type="arabicPeriod" startAt="7"/>
            </a:pPr>
            <a:r>
              <a:rPr lang="es-MX" sz="2800" dirty="0" smtClean="0"/>
              <a:t>Adaptación </a:t>
            </a:r>
            <a:r>
              <a:rPr lang="es-MX" sz="2800" dirty="0"/>
              <a:t>de la liturgia a las tradiciones y mentalidad de los </a:t>
            </a:r>
            <a:r>
              <a:rPr lang="es-MX" sz="2800" dirty="0" smtClean="0"/>
              <a:t>pueblos.</a:t>
            </a:r>
          </a:p>
          <a:p>
            <a:pPr marL="514350" indent="-514350">
              <a:buFont typeface="+mj-lt"/>
              <a:buAutoNum type="arabicPeriod" startAt="7"/>
            </a:pPr>
            <a:r>
              <a:rPr lang="es-MX" sz="2800" dirty="0" smtClean="0"/>
              <a:t>Objetos</a:t>
            </a:r>
            <a:r>
              <a:rPr lang="es-MX" sz="2800" dirty="0"/>
              <a:t>, vestiduras y ornamentos </a:t>
            </a:r>
            <a:r>
              <a:rPr lang="es-MX" sz="2800" dirty="0" smtClean="0"/>
              <a:t>litúrgicos.</a:t>
            </a:r>
          </a:p>
          <a:p>
            <a:pPr marL="514350" indent="-514350">
              <a:buFont typeface="+mj-lt"/>
              <a:buAutoNum type="arabicPeriod" startAt="7"/>
            </a:pPr>
            <a:r>
              <a:rPr lang="es-MX" sz="2800" dirty="0" smtClean="0"/>
              <a:t>Música sagrada.</a:t>
            </a:r>
          </a:p>
          <a:p>
            <a:pPr marL="514350" indent="-514350">
              <a:buFont typeface="+mj-lt"/>
              <a:buAutoNum type="arabicPeriod" startAt="7"/>
            </a:pPr>
            <a:r>
              <a:rPr lang="es-MX" sz="2800" dirty="0" smtClean="0"/>
              <a:t>Arte </a:t>
            </a:r>
            <a:r>
              <a:rPr lang="es-MX" sz="2800" dirty="0"/>
              <a:t>sacro.</a:t>
            </a:r>
            <a:endParaRPr lang="es-CO" sz="2800" dirty="0"/>
          </a:p>
        </p:txBody>
      </p:sp>
    </p:spTree>
    <p:custDataLst>
      <p:tags r:id="rId1"/>
    </p:custDataLst>
    <p:extLst>
      <p:ext uri="{BB962C8B-B14F-4D97-AF65-F5344CB8AC3E}">
        <p14:creationId xmlns:p14="http://schemas.microsoft.com/office/powerpoint/2010/main" xmlns="" val="1724819704"/>
      </p:ext>
    </p:extLst>
  </p:cSld>
  <p:clrMapOvr>
    <a:masterClrMapping/>
  </p:clrMapOvr>
  <p:transition advTm="297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r>
              <a:rPr lang="es-MX" sz="3200" dirty="0"/>
              <a:t>4. Trabajo de las subcomisiones</a:t>
            </a:r>
            <a:r>
              <a:rPr lang="es-CO" sz="3200" dirty="0"/>
              <a:t/>
            </a:r>
            <a:br>
              <a:rPr lang="es-CO" sz="3200" dirty="0"/>
            </a:br>
            <a:endParaRPr lang="es-CO" sz="3200" dirty="0"/>
          </a:p>
        </p:txBody>
      </p:sp>
      <p:sp>
        <p:nvSpPr>
          <p:cNvPr id="4" name="3 Marcador de texto"/>
          <p:cNvSpPr>
            <a:spLocks noGrp="1"/>
          </p:cNvSpPr>
          <p:nvPr>
            <p:ph type="body" sz="half" idx="2"/>
          </p:nvPr>
        </p:nvSpPr>
        <p:spPr>
          <a:xfrm>
            <a:off x="457200" y="1435100"/>
            <a:ext cx="8291264" cy="4691063"/>
          </a:xfrm>
        </p:spPr>
        <p:txBody>
          <a:bodyPr>
            <a:normAutofit/>
          </a:bodyPr>
          <a:lstStyle/>
          <a:p>
            <a:pPr algn="just"/>
            <a:r>
              <a:rPr lang="es-CO" sz="2800" u="sng" dirty="0" smtClean="0"/>
              <a:t>Plan de trabajo</a:t>
            </a:r>
            <a:r>
              <a:rPr lang="es-CO" sz="2800" dirty="0" smtClean="0"/>
              <a:t>:</a:t>
            </a:r>
          </a:p>
          <a:p>
            <a:pPr marL="457200" indent="-457200" algn="just">
              <a:buFont typeface="Wingdings" pitchFamily="2" charset="2"/>
              <a:buChar char="Ø"/>
            </a:pPr>
            <a:r>
              <a:rPr lang="es-CO" sz="2800" dirty="0" smtClean="0"/>
              <a:t>Se nombra un relator;</a:t>
            </a:r>
          </a:p>
          <a:p>
            <a:pPr marL="457200" indent="-457200" algn="just">
              <a:buFont typeface="Wingdings" pitchFamily="2" charset="2"/>
              <a:buChar char="Ø"/>
            </a:pPr>
            <a:r>
              <a:rPr lang="es-MX" sz="2800" dirty="0" smtClean="0"/>
              <a:t>éste, </a:t>
            </a:r>
            <a:r>
              <a:rPr lang="es-MX" sz="2800" dirty="0"/>
              <a:t>teniendo en cuenta las sugerencias de los demás miembros de la subcomisión, </a:t>
            </a:r>
            <a:r>
              <a:rPr lang="es-MX" sz="2800" dirty="0" smtClean="0"/>
              <a:t>redacta </a:t>
            </a:r>
            <a:r>
              <a:rPr lang="es-MX" sz="2800" dirty="0"/>
              <a:t>un cuestionario detallado sobre el tema </a:t>
            </a:r>
            <a:r>
              <a:rPr lang="es-MX" sz="2800" dirty="0" smtClean="0"/>
              <a:t>asignado.</a:t>
            </a:r>
          </a:p>
          <a:p>
            <a:pPr marL="457200" indent="-457200" algn="just">
              <a:buFont typeface="Wingdings" pitchFamily="2" charset="2"/>
              <a:buChar char="Ø"/>
            </a:pPr>
            <a:r>
              <a:rPr lang="es-MX" sz="2800" dirty="0"/>
              <a:t>Sobre la base de este cuestionario, cada miembro </a:t>
            </a:r>
            <a:r>
              <a:rPr lang="es-MX" sz="2800" dirty="0" smtClean="0"/>
              <a:t>envía </a:t>
            </a:r>
            <a:r>
              <a:rPr lang="es-MX" sz="2800" dirty="0"/>
              <a:t>al relator un estudio lo más completo posible con la documentación necesaria y descendiendo a toda clase de detalles que creía de interés.</a:t>
            </a:r>
            <a:endParaRPr lang="es-MX" sz="2800" dirty="0" smtClean="0"/>
          </a:p>
          <a:p>
            <a:pPr algn="just"/>
            <a:endParaRPr lang="es-CO" sz="2800" dirty="0"/>
          </a:p>
        </p:txBody>
      </p:sp>
    </p:spTree>
    <p:extLst>
      <p:ext uri="{BB962C8B-B14F-4D97-AF65-F5344CB8AC3E}">
        <p14:creationId xmlns:p14="http://schemas.microsoft.com/office/powerpoint/2010/main" xmlns="" val="1156603118"/>
      </p:ext>
    </p:extLst>
  </p:cSld>
  <p:clrMapOvr>
    <a:masterClrMapping/>
  </p:clrMapOvr>
  <p:transition advTm="1528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1403648" y="1556792"/>
            <a:ext cx="6231467" cy="4248472"/>
          </a:xfrm>
        </p:spPr>
        <p:txBody>
          <a:bodyPr>
            <a:normAutofit fontScale="85000" lnSpcReduction="20000"/>
          </a:bodyPr>
          <a:lstStyle/>
          <a:p>
            <a:pPr algn="just">
              <a:lnSpc>
                <a:spcPct val="115000"/>
              </a:lnSpc>
              <a:spcAft>
                <a:spcPts val="1000"/>
              </a:spcAft>
            </a:pPr>
            <a:r>
              <a:rPr lang="es-MX" sz="3300" i="1" dirty="0">
                <a:solidFill>
                  <a:schemeClr val="tx1"/>
                </a:solidFill>
                <a:latin typeface="Book Antiqua"/>
                <a:ea typeface="Calibri"/>
                <a:cs typeface="Simplified Arabic Fixed"/>
              </a:rPr>
              <a:t>«</a:t>
            </a:r>
            <a:r>
              <a:rPr lang="es-MX" sz="3300" i="1" dirty="0">
                <a:solidFill>
                  <a:schemeClr val="tx1"/>
                </a:solidFill>
                <a:latin typeface="Book Antiqua"/>
                <a:ea typeface="Calibri"/>
                <a:cs typeface="Times New Roman"/>
              </a:rPr>
              <a:t>Para conservar la sana tradición y abrir, con todo, el camino a un progreso legítimo… </a:t>
            </a:r>
            <a:r>
              <a:rPr lang="es-MX" sz="3300" b="1" i="1" dirty="0">
                <a:solidFill>
                  <a:schemeClr val="tx1"/>
                </a:solidFill>
                <a:latin typeface="Book Antiqua"/>
                <a:ea typeface="Calibri"/>
                <a:cs typeface="Times New Roman"/>
              </a:rPr>
              <a:t>Téngase en cuenta, además</a:t>
            </a:r>
            <a:r>
              <a:rPr lang="es-MX" sz="3300" i="1" dirty="0">
                <a:solidFill>
                  <a:schemeClr val="tx1"/>
                </a:solidFill>
                <a:latin typeface="Book Antiqua"/>
                <a:ea typeface="Calibri"/>
                <a:cs typeface="Times New Roman"/>
              </a:rPr>
              <a:t>, no sólo las leyes generales de la estructura y mentalidad litúrgicas, sino también </a:t>
            </a:r>
            <a:r>
              <a:rPr lang="es-MX" sz="3300" b="1" i="1" dirty="0">
                <a:solidFill>
                  <a:schemeClr val="tx1"/>
                </a:solidFill>
                <a:latin typeface="Book Antiqua"/>
                <a:ea typeface="Calibri"/>
                <a:cs typeface="Times New Roman"/>
              </a:rPr>
              <a:t>la experiencia adquirida con la reforma litúrgica y con los indultos concedidos en diversos lugares</a:t>
            </a:r>
            <a:r>
              <a:rPr lang="es-MX" sz="3300" i="1" dirty="0" smtClean="0">
                <a:solidFill>
                  <a:schemeClr val="tx1"/>
                </a:solidFill>
                <a:latin typeface="Book Antiqua"/>
                <a:ea typeface="Calibri"/>
                <a:cs typeface="Simplified Arabic Fixed"/>
              </a:rPr>
              <a:t>»</a:t>
            </a:r>
            <a:endParaRPr lang="es-MX" sz="3200" dirty="0" smtClean="0">
              <a:solidFill>
                <a:schemeClr val="tx1"/>
              </a:solidFill>
              <a:latin typeface="Book Antiqua"/>
              <a:ea typeface="Calibri"/>
              <a:cs typeface="Simplified Arabic Fixed"/>
            </a:endParaRPr>
          </a:p>
          <a:p>
            <a:pPr algn="r">
              <a:lnSpc>
                <a:spcPct val="115000"/>
              </a:lnSpc>
              <a:spcAft>
                <a:spcPts val="1000"/>
              </a:spcAft>
            </a:pPr>
            <a:r>
              <a:rPr lang="es-MX" sz="3200" dirty="0" smtClean="0">
                <a:solidFill>
                  <a:schemeClr val="tx1"/>
                </a:solidFill>
                <a:latin typeface="Book Antiqua"/>
                <a:ea typeface="Calibri"/>
                <a:cs typeface="Simplified Arabic Fixed"/>
              </a:rPr>
              <a:t>(</a:t>
            </a:r>
            <a:r>
              <a:rPr lang="es-MX" sz="3200" i="1" dirty="0">
                <a:solidFill>
                  <a:schemeClr val="tx1"/>
                </a:solidFill>
                <a:latin typeface="Book Antiqua"/>
                <a:ea typeface="Calibri"/>
                <a:cs typeface="Simplified Arabic Fixed"/>
              </a:rPr>
              <a:t>SC</a:t>
            </a:r>
            <a:r>
              <a:rPr lang="es-MX" sz="3200" dirty="0">
                <a:solidFill>
                  <a:schemeClr val="tx1"/>
                </a:solidFill>
                <a:latin typeface="Book Antiqua"/>
                <a:ea typeface="Calibri"/>
                <a:cs typeface="Simplified Arabic Fixed"/>
              </a:rPr>
              <a:t> 23)</a:t>
            </a:r>
            <a:r>
              <a:rPr lang="es-MX" sz="3200" dirty="0">
                <a:solidFill>
                  <a:schemeClr val="tx1"/>
                </a:solidFill>
                <a:latin typeface="Book Antiqua"/>
                <a:ea typeface="Calibri"/>
                <a:cs typeface="Times New Roman"/>
              </a:rPr>
              <a:t>.</a:t>
            </a:r>
            <a:endParaRPr lang="es-CO" sz="3200" dirty="0">
              <a:solidFill>
                <a:schemeClr val="tx1"/>
              </a:solidFill>
              <a:latin typeface="Calibri"/>
              <a:ea typeface="Calibri"/>
              <a:cs typeface="Times New Roman"/>
            </a:endParaRPr>
          </a:p>
          <a:p>
            <a:pPr algn="l"/>
            <a:endParaRPr lang="es-CO" dirty="0"/>
          </a:p>
        </p:txBody>
      </p:sp>
    </p:spTree>
    <p:extLst>
      <p:ext uri="{BB962C8B-B14F-4D97-AF65-F5344CB8AC3E}">
        <p14:creationId xmlns:p14="http://schemas.microsoft.com/office/powerpoint/2010/main" xmlns="" val="1278872575"/>
      </p:ext>
    </p:extLst>
  </p:cSld>
  <p:clrMapOvr>
    <a:masterClrMapping/>
  </p:clrMapOvr>
  <p:transition advTm="25391"/>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124744"/>
            <a:ext cx="8291264" cy="5001419"/>
          </a:xfrm>
        </p:spPr>
        <p:txBody>
          <a:bodyPr>
            <a:normAutofit/>
          </a:bodyPr>
          <a:lstStyle/>
          <a:p>
            <a:pPr marL="457200" indent="-457200" algn="just">
              <a:buFont typeface="Wingdings" pitchFamily="2" charset="2"/>
              <a:buChar char="Ø"/>
            </a:pPr>
            <a:r>
              <a:rPr lang="es-MX" sz="2800" dirty="0"/>
              <a:t>El relator, recogiendo fielmente la mente de la subcomisión, redactó un informe definitivo que transmitió a la Secretaría para la fecha señalada, 15 de </a:t>
            </a:r>
            <a:r>
              <a:rPr lang="es-MX" sz="2800" dirty="0" smtClean="0"/>
              <a:t>marzo de 1961.</a:t>
            </a:r>
          </a:p>
          <a:p>
            <a:pPr algn="just"/>
            <a:endParaRPr lang="es-MX" sz="2800" dirty="0"/>
          </a:p>
          <a:p>
            <a:pPr algn="just"/>
            <a:r>
              <a:rPr lang="es-MX" sz="2800" dirty="0"/>
              <a:t>El abundante material de actas, manuscritos, informes, votos, observaciones y documentación, fiel reflejo del trabajo desarrollado por las subcomisiones, pasó al archivo de la Comisión.</a:t>
            </a:r>
            <a:endParaRPr lang="es-CO" sz="2800" dirty="0"/>
          </a:p>
        </p:txBody>
      </p:sp>
    </p:spTree>
    <p:extLst>
      <p:ext uri="{BB962C8B-B14F-4D97-AF65-F5344CB8AC3E}">
        <p14:creationId xmlns:p14="http://schemas.microsoft.com/office/powerpoint/2010/main" xmlns="" val="4268232259"/>
      </p:ext>
    </p:extLst>
  </p:cSld>
  <p:clrMapOvr>
    <a:masterClrMapping/>
  </p:clrMapOvr>
  <p:transition advTm="1539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052736"/>
            <a:ext cx="8291264" cy="5073427"/>
          </a:xfrm>
        </p:spPr>
        <p:txBody>
          <a:bodyPr>
            <a:normAutofit/>
          </a:bodyPr>
          <a:lstStyle/>
          <a:p>
            <a:pPr algn="just"/>
            <a:r>
              <a:rPr lang="es-MX" sz="2800" dirty="0" smtClean="0"/>
              <a:t>El </a:t>
            </a:r>
            <a:r>
              <a:rPr lang="es-MX" sz="2800" dirty="0"/>
              <a:t>trabajo colegial e individual se hizo con un gran sentido de responsabilidad y, es necesario subrayarlo, con generosidad y sacrificio, en algún caso realmente heroico, sin escatimar tiempo, gastos personales o </a:t>
            </a:r>
            <a:r>
              <a:rPr lang="es-MX" sz="2800" dirty="0" smtClean="0"/>
              <a:t>viajes…</a:t>
            </a:r>
          </a:p>
          <a:p>
            <a:pPr algn="just"/>
            <a:endParaRPr lang="es-MX" sz="2800" dirty="0"/>
          </a:p>
          <a:p>
            <a:pPr algn="just"/>
            <a:r>
              <a:rPr lang="es-MX" sz="2800" dirty="0"/>
              <a:t>Una idea dominaba y entusiasmaba a todos: manifestar su amor a la Iglesia, servir a la Iglesia, renovar la liturgia de la </a:t>
            </a:r>
            <a:r>
              <a:rPr lang="es-MX" sz="2800" dirty="0" smtClean="0"/>
              <a:t>Iglesia.</a:t>
            </a:r>
            <a:endParaRPr lang="es-CO" sz="2800" dirty="0"/>
          </a:p>
        </p:txBody>
      </p:sp>
    </p:spTree>
    <p:extLst>
      <p:ext uri="{BB962C8B-B14F-4D97-AF65-F5344CB8AC3E}">
        <p14:creationId xmlns:p14="http://schemas.microsoft.com/office/powerpoint/2010/main" xmlns="" val="65413890"/>
      </p:ext>
    </p:extLst>
  </p:cSld>
  <p:clrMapOvr>
    <a:masterClrMapping/>
  </p:clrMapOvr>
  <p:transition advTm="15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lstStyle/>
          <a:p>
            <a:r>
              <a:rPr lang="es-MX" sz="3200" dirty="0"/>
              <a:t>5. Primer esquema</a:t>
            </a:r>
            <a:r>
              <a:rPr lang="es-CO" sz="3200" dirty="0"/>
              <a:t/>
            </a:r>
            <a:br>
              <a:rPr lang="es-CO" sz="3200" dirty="0"/>
            </a:br>
            <a:endParaRPr lang="es-CO" sz="3200" dirty="0"/>
          </a:p>
        </p:txBody>
      </p:sp>
      <p:sp>
        <p:nvSpPr>
          <p:cNvPr id="4" name="3 Marcador de texto"/>
          <p:cNvSpPr>
            <a:spLocks noGrp="1"/>
          </p:cNvSpPr>
          <p:nvPr>
            <p:ph type="body" sz="half" idx="2"/>
          </p:nvPr>
        </p:nvSpPr>
        <p:spPr>
          <a:xfrm>
            <a:off x="457200" y="1435100"/>
            <a:ext cx="8291264" cy="4691063"/>
          </a:xfrm>
        </p:spPr>
        <p:txBody>
          <a:bodyPr>
            <a:normAutofit/>
          </a:bodyPr>
          <a:lstStyle/>
          <a:p>
            <a:pPr marL="457200" indent="-457200" algn="just">
              <a:buFont typeface="Wingdings" pitchFamily="2" charset="2"/>
              <a:buChar char="q"/>
            </a:pPr>
            <a:r>
              <a:rPr lang="es-MX" sz="2800" dirty="0"/>
              <a:t>El 10 de agosto de 1961 se </a:t>
            </a:r>
            <a:r>
              <a:rPr lang="es-MX" sz="2800" dirty="0" smtClean="0"/>
              <a:t>envió </a:t>
            </a:r>
            <a:r>
              <a:rPr lang="es-MX" sz="2800" dirty="0"/>
              <a:t>a todos los miembros y consultores un volumen de 250 </a:t>
            </a:r>
            <a:r>
              <a:rPr lang="es-MX" sz="2800" dirty="0" smtClean="0"/>
              <a:t>folios.</a:t>
            </a:r>
          </a:p>
          <a:p>
            <a:pPr marL="457200" indent="-457200" algn="just">
              <a:buFont typeface="Wingdings" pitchFamily="2" charset="2"/>
              <a:buChar char="q"/>
            </a:pPr>
            <a:r>
              <a:rPr lang="es-MX" sz="2800" dirty="0" smtClean="0"/>
              <a:t>Al </a:t>
            </a:r>
            <a:r>
              <a:rPr lang="es-MX" sz="2800" dirty="0"/>
              <a:t>frente de cada capítulo </a:t>
            </a:r>
            <a:r>
              <a:rPr lang="es-MX" sz="2800" dirty="0" smtClean="0"/>
              <a:t>había </a:t>
            </a:r>
            <a:r>
              <a:rPr lang="es-MX" sz="2800" dirty="0"/>
              <a:t>un esquema comparativo del texto aprobado por la Comisión en el mes de abril y del nuevo texto que presentaba la </a:t>
            </a:r>
            <a:r>
              <a:rPr lang="es-MX" sz="2800" dirty="0" smtClean="0"/>
              <a:t>Secretaría.</a:t>
            </a:r>
          </a:p>
          <a:p>
            <a:pPr marL="457200" indent="-457200" algn="just">
              <a:buFont typeface="Wingdings" pitchFamily="2" charset="2"/>
              <a:buChar char="q"/>
            </a:pPr>
            <a:r>
              <a:rPr lang="es-MX" sz="2800" dirty="0" smtClean="0"/>
              <a:t>A </a:t>
            </a:r>
            <a:r>
              <a:rPr lang="es-MX" sz="2800" dirty="0"/>
              <a:t>continuación, después de cada artículo seguía un comentario explicativo, con aplicaciones prácticas, y el aparato </a:t>
            </a:r>
            <a:r>
              <a:rPr lang="es-MX" sz="2800" dirty="0" smtClean="0"/>
              <a:t>científico.</a:t>
            </a:r>
          </a:p>
          <a:p>
            <a:pPr marL="457200" indent="-457200" algn="just">
              <a:buFont typeface="Wingdings" pitchFamily="2" charset="2"/>
              <a:buChar char="q"/>
            </a:pPr>
            <a:r>
              <a:rPr lang="es-MX" sz="2800" dirty="0" smtClean="0"/>
              <a:t>A </a:t>
            </a:r>
            <a:r>
              <a:rPr lang="es-MX" sz="2800" dirty="0"/>
              <a:t>este volumen se le llamó «primer esquema».</a:t>
            </a:r>
            <a:endParaRPr lang="es-CO" sz="2800" dirty="0"/>
          </a:p>
        </p:txBody>
      </p:sp>
    </p:spTree>
    <p:extLst>
      <p:ext uri="{BB962C8B-B14F-4D97-AF65-F5344CB8AC3E}">
        <p14:creationId xmlns:p14="http://schemas.microsoft.com/office/powerpoint/2010/main" xmlns="" val="775501445"/>
      </p:ext>
    </p:extLst>
  </p:cSld>
  <p:clrMapOvr>
    <a:masterClrMapping/>
  </p:clrMapOvr>
  <p:transition advTm="15047"/>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r>
              <a:rPr lang="es-MX" sz="3200" dirty="0"/>
              <a:t>6. Segundo </a:t>
            </a:r>
            <a:r>
              <a:rPr lang="es-MX" sz="3200" dirty="0" smtClean="0"/>
              <a:t>esquema</a:t>
            </a:r>
            <a:br>
              <a:rPr lang="es-MX" sz="3200" dirty="0" smtClean="0"/>
            </a:br>
            <a:endParaRPr lang="es-CO" sz="3200" dirty="0"/>
          </a:p>
        </p:txBody>
      </p:sp>
      <p:sp>
        <p:nvSpPr>
          <p:cNvPr id="4" name="3 Marcador de texto"/>
          <p:cNvSpPr>
            <a:spLocks noGrp="1"/>
          </p:cNvSpPr>
          <p:nvPr>
            <p:ph type="body" sz="half" idx="2"/>
          </p:nvPr>
        </p:nvSpPr>
        <p:spPr>
          <a:xfrm>
            <a:off x="457200" y="1435100"/>
            <a:ext cx="8219256" cy="4691063"/>
          </a:xfrm>
        </p:spPr>
        <p:txBody>
          <a:bodyPr>
            <a:normAutofit/>
          </a:bodyPr>
          <a:lstStyle/>
          <a:p>
            <a:pPr marL="457200" indent="-457200" algn="just">
              <a:buFont typeface="Wingdings" pitchFamily="2" charset="2"/>
              <a:buChar char="q"/>
            </a:pPr>
            <a:r>
              <a:rPr lang="es-MX" sz="2800" dirty="0"/>
              <a:t>El secretario dio un plazo de dos meses para que todos los componentes de la Comisión enviaran a Roma las observaciones que juzgaran oportuno hacer sobre el primer esquema. Se recibieron más de 1.500 observaciones, que fueron examinadas por la Secretaría</a:t>
            </a:r>
            <a:r>
              <a:rPr lang="es-MX" sz="2800" dirty="0" smtClean="0"/>
              <a:t>.</a:t>
            </a:r>
          </a:p>
          <a:p>
            <a:pPr marL="457200" indent="-457200" algn="just">
              <a:buFont typeface="Wingdings" pitchFamily="2" charset="2"/>
              <a:buChar char="q"/>
            </a:pPr>
            <a:endParaRPr lang="es-MX" sz="2800" dirty="0" smtClean="0"/>
          </a:p>
          <a:p>
            <a:pPr marL="457200" indent="-457200" algn="just">
              <a:buFont typeface="Wingdings" pitchFamily="2" charset="2"/>
              <a:buChar char="q"/>
            </a:pPr>
            <a:r>
              <a:rPr lang="es-MX" sz="2800" dirty="0" smtClean="0"/>
              <a:t>La </a:t>
            </a:r>
            <a:r>
              <a:rPr lang="es-MX" sz="2800" dirty="0"/>
              <a:t>Secretaría optó por redactar un nuevo esquema (segundo esquema) a base de las enmiendas propuestas. </a:t>
            </a:r>
            <a:endParaRPr lang="es-CO" sz="2800" dirty="0"/>
          </a:p>
        </p:txBody>
      </p:sp>
    </p:spTree>
    <p:extLst>
      <p:ext uri="{BB962C8B-B14F-4D97-AF65-F5344CB8AC3E}">
        <p14:creationId xmlns:p14="http://schemas.microsoft.com/office/powerpoint/2010/main" xmlns="" val="3327035269"/>
      </p:ext>
    </p:extLst>
  </p:cSld>
  <p:clrMapOvr>
    <a:masterClrMapping/>
  </p:clrMapOvr>
  <p:transition advTm="15484"/>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875853"/>
            <a:ext cx="8075240" cy="5145435"/>
          </a:xfrm>
        </p:spPr>
        <p:txBody>
          <a:bodyPr>
            <a:normAutofit lnSpcReduction="10000"/>
          </a:bodyPr>
          <a:lstStyle/>
          <a:p>
            <a:pPr marL="457200" indent="-457200" algn="just">
              <a:buFont typeface="Wingdings" pitchFamily="2" charset="2"/>
              <a:buChar char="q"/>
            </a:pPr>
            <a:r>
              <a:rPr lang="es-MX" sz="2800" dirty="0"/>
              <a:t>El segundo esquema fue reducido de 250 a 150 </a:t>
            </a:r>
            <a:r>
              <a:rPr lang="es-MX" sz="2800" dirty="0" smtClean="0"/>
              <a:t>páginas.</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smtClean="0"/>
              <a:t>Enviado </a:t>
            </a:r>
            <a:r>
              <a:rPr lang="es-MX" sz="2800" dirty="0"/>
              <a:t>igualmente a los miembros de la comisión para su examen, en breve fue objeto de nuevas observaciones: exactamente 750, la mitad de las que se hicieron al primer esquema</a:t>
            </a:r>
            <a:r>
              <a:rPr lang="es-MX" sz="2800" dirty="0" smtClean="0"/>
              <a:t>.</a:t>
            </a:r>
          </a:p>
          <a:p>
            <a:pPr marL="457200" indent="-457200" algn="just">
              <a:buFont typeface="Wingdings" pitchFamily="2" charset="2"/>
              <a:buChar char="q"/>
            </a:pPr>
            <a:endParaRPr lang="es-MX" sz="2800" dirty="0" smtClean="0"/>
          </a:p>
          <a:p>
            <a:pPr marL="457200" indent="-457200" algn="just">
              <a:buFont typeface="Wingdings" pitchFamily="2" charset="2"/>
              <a:buChar char="q"/>
            </a:pPr>
            <a:r>
              <a:rPr lang="es-MX" sz="2800" dirty="0"/>
              <a:t>Se preparó una tercera redacción (15 de noviembre de 1961) </a:t>
            </a:r>
            <a:r>
              <a:rPr lang="es-MX" sz="2800" dirty="0" smtClean="0"/>
              <a:t>que, por la premura del tiempo, hubo </a:t>
            </a:r>
            <a:r>
              <a:rPr lang="es-MX" sz="2800" dirty="0"/>
              <a:t>que encomendarlo a un examen colegial, y para ello fue convocada la comisión para enero de 1962.</a:t>
            </a:r>
            <a:endParaRPr lang="es-CO" sz="2800" dirty="0"/>
          </a:p>
        </p:txBody>
      </p:sp>
    </p:spTree>
    <p:extLst>
      <p:ext uri="{BB962C8B-B14F-4D97-AF65-F5344CB8AC3E}">
        <p14:creationId xmlns:p14="http://schemas.microsoft.com/office/powerpoint/2010/main" xmlns="" val="2434680403"/>
      </p:ext>
    </p:extLst>
  </p:cSld>
  <p:clrMapOvr>
    <a:masterClrMapping/>
  </p:clrMapOvr>
  <p:transition advTm="1625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91264" cy="1162050"/>
          </a:xfrm>
        </p:spPr>
        <p:txBody>
          <a:bodyPr/>
          <a:lstStyle/>
          <a:p>
            <a:r>
              <a:rPr lang="es-MX" sz="3200" dirty="0"/>
              <a:t>7. Aprobación del esquema por la Comisión</a:t>
            </a:r>
            <a:r>
              <a:rPr lang="es-CO" sz="3200" dirty="0"/>
              <a:t/>
            </a:r>
            <a:br>
              <a:rPr lang="es-CO" sz="3200" dirty="0"/>
            </a:br>
            <a:endParaRPr lang="es-CO" sz="3200" dirty="0"/>
          </a:p>
        </p:txBody>
      </p:sp>
      <p:sp>
        <p:nvSpPr>
          <p:cNvPr id="4" name="3 Marcador de texto"/>
          <p:cNvSpPr>
            <a:spLocks noGrp="1"/>
          </p:cNvSpPr>
          <p:nvPr>
            <p:ph type="body" sz="half" idx="2"/>
          </p:nvPr>
        </p:nvSpPr>
        <p:spPr>
          <a:xfrm>
            <a:off x="457200" y="1435100"/>
            <a:ext cx="8147248" cy="4691063"/>
          </a:xfrm>
        </p:spPr>
        <p:txBody>
          <a:bodyPr>
            <a:normAutofit/>
          </a:bodyPr>
          <a:lstStyle/>
          <a:p>
            <a:pPr marL="457200" indent="-457200" algn="just">
              <a:buFont typeface="Wingdings" pitchFamily="2" charset="2"/>
              <a:buChar char="q"/>
            </a:pPr>
            <a:r>
              <a:rPr lang="es-MX" sz="2800" dirty="0"/>
              <a:t>En cuatro días de intenso trabajo (11-14 de enero) la Constitución recibió la última </a:t>
            </a:r>
            <a:r>
              <a:rPr lang="es-MX" sz="2800" dirty="0" smtClean="0"/>
              <a:t>mano.</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smtClean="0"/>
              <a:t>Uno </a:t>
            </a:r>
            <a:r>
              <a:rPr lang="es-MX" sz="2800" dirty="0"/>
              <a:t>por uno, cada artículo fue leído, discutido, corregido, y finalmente aprobado. Se buscó una formulación conciliadora, sin sacrificar la </a:t>
            </a:r>
            <a:r>
              <a:rPr lang="es-MX" sz="2800" dirty="0" smtClean="0"/>
              <a:t>sustancia.</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smtClean="0"/>
              <a:t>La </a:t>
            </a:r>
            <a:r>
              <a:rPr lang="es-MX" sz="2800" dirty="0"/>
              <a:t>Comisión preparatoria aprobó la Constitución por unanimidad.</a:t>
            </a:r>
            <a:endParaRPr lang="es-CO" sz="2800" dirty="0"/>
          </a:p>
        </p:txBody>
      </p:sp>
    </p:spTree>
    <p:extLst>
      <p:ext uri="{BB962C8B-B14F-4D97-AF65-F5344CB8AC3E}">
        <p14:creationId xmlns:p14="http://schemas.microsoft.com/office/powerpoint/2010/main" xmlns="" val="3253089036"/>
      </p:ext>
    </p:extLst>
  </p:cSld>
  <p:clrMapOvr>
    <a:masterClrMapping/>
  </p:clrMapOvr>
  <p:transition advTm="15547"/>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marL="457200" indent="-457200" algn="just">
              <a:buFont typeface="Wingdings" pitchFamily="2" charset="2"/>
              <a:buChar char="q"/>
            </a:pPr>
            <a:r>
              <a:rPr lang="es-MX" sz="2800" dirty="0"/>
              <a:t>El 22 de enero la copia oficial estaba ya sobre la mesa del presidente de la comisión, cardenal Gaetano </a:t>
            </a:r>
            <a:r>
              <a:rPr lang="es-MX" sz="2800" dirty="0" err="1"/>
              <a:t>Cicognani</a:t>
            </a:r>
            <a:r>
              <a:rPr lang="es-MX" sz="2800" dirty="0"/>
              <a:t>, para su </a:t>
            </a:r>
            <a:r>
              <a:rPr lang="es-MX" sz="2800" dirty="0" smtClean="0"/>
              <a:t>firma.</a:t>
            </a:r>
          </a:p>
          <a:p>
            <a:pPr marL="457200" indent="-457200" algn="just">
              <a:buFont typeface="Wingdings" pitchFamily="2" charset="2"/>
              <a:buChar char="q"/>
            </a:pPr>
            <a:endParaRPr lang="es-MX" sz="2800" dirty="0" smtClean="0"/>
          </a:p>
          <a:p>
            <a:pPr marL="457200" indent="-457200" algn="just">
              <a:buFont typeface="Wingdings" pitchFamily="2" charset="2"/>
              <a:buChar char="q"/>
            </a:pPr>
            <a:r>
              <a:rPr lang="es-MX" sz="2800" dirty="0" smtClean="0"/>
              <a:t>El </a:t>
            </a:r>
            <a:r>
              <a:rPr lang="es-MX" sz="2800" dirty="0"/>
              <a:t>1 de febrero de 1962 la firmó y la hizo llegar a la secretaría del </a:t>
            </a:r>
            <a:r>
              <a:rPr lang="es-MX" sz="2800" dirty="0" smtClean="0"/>
              <a:t>Concilio.</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smtClean="0"/>
              <a:t>Fue </a:t>
            </a:r>
            <a:r>
              <a:rPr lang="es-MX" sz="2800" dirty="0"/>
              <a:t>su último acto </a:t>
            </a:r>
            <a:r>
              <a:rPr lang="es-MX" sz="2800" dirty="0" smtClean="0"/>
              <a:t>oficial, cuatro </a:t>
            </a:r>
            <a:r>
              <a:rPr lang="es-MX" sz="2800" dirty="0"/>
              <a:t>días después retornaba a la «casa del Padre».</a:t>
            </a:r>
            <a:endParaRPr lang="es-CO" sz="2800" dirty="0"/>
          </a:p>
        </p:txBody>
      </p:sp>
    </p:spTree>
    <p:extLst>
      <p:ext uri="{BB962C8B-B14F-4D97-AF65-F5344CB8AC3E}">
        <p14:creationId xmlns:p14="http://schemas.microsoft.com/office/powerpoint/2010/main" xmlns="" val="1346888420"/>
      </p:ext>
    </p:extLst>
  </p:cSld>
  <p:clrMapOvr>
    <a:masterClrMapping/>
  </p:clrMapOvr>
  <p:transition advTm="15094"/>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39552" y="548680"/>
            <a:ext cx="3517417" cy="5853113"/>
          </a:xfrm>
        </p:spPr>
      </p:pic>
      <p:sp>
        <p:nvSpPr>
          <p:cNvPr id="4" name="3 Marcador de texto"/>
          <p:cNvSpPr>
            <a:spLocks noGrp="1"/>
          </p:cNvSpPr>
          <p:nvPr>
            <p:ph type="body" sz="half" idx="2"/>
          </p:nvPr>
        </p:nvSpPr>
        <p:spPr>
          <a:xfrm>
            <a:off x="4932040" y="980728"/>
            <a:ext cx="3610744" cy="5217443"/>
          </a:xfrm>
        </p:spPr>
        <p:txBody>
          <a:bodyPr>
            <a:noAutofit/>
          </a:bodyPr>
          <a:lstStyle/>
          <a:p>
            <a:r>
              <a:rPr lang="es-MX" sz="2800" dirty="0"/>
              <a:t>Es obligado aquí dedicar un recuerdo al hombre que, con su largueza de miras y espíritu conciliador, supo mantener en todo momento en el seno de la Comisión un clima de libertad y comprensión mutua.</a:t>
            </a:r>
            <a:endParaRPr lang="es-CO" sz="2800" dirty="0"/>
          </a:p>
        </p:txBody>
      </p:sp>
    </p:spTree>
    <p:extLst>
      <p:ext uri="{BB962C8B-B14F-4D97-AF65-F5344CB8AC3E}">
        <p14:creationId xmlns:p14="http://schemas.microsoft.com/office/powerpoint/2010/main" xmlns="" val="345685175"/>
      </p:ext>
    </p:extLst>
  </p:cSld>
  <p:clrMapOvr>
    <a:masterClrMapping/>
  </p:clrMapOvr>
  <p:transition advTm="15062"/>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lstStyle/>
          <a:p>
            <a:r>
              <a:rPr lang="es-MX" sz="3200" dirty="0"/>
              <a:t>8. Examen del esquema de la Comisión central</a:t>
            </a:r>
            <a:r>
              <a:rPr lang="es-CO" sz="3200" dirty="0"/>
              <a:t/>
            </a:r>
            <a:br>
              <a:rPr lang="es-CO" sz="3200" dirty="0"/>
            </a:br>
            <a:endParaRPr lang="es-CO" sz="3200" dirty="0"/>
          </a:p>
        </p:txBody>
      </p:sp>
      <p:sp>
        <p:nvSpPr>
          <p:cNvPr id="4" name="3 Marcador de texto"/>
          <p:cNvSpPr>
            <a:spLocks noGrp="1"/>
          </p:cNvSpPr>
          <p:nvPr>
            <p:ph type="body" sz="half" idx="2"/>
          </p:nvPr>
        </p:nvSpPr>
        <p:spPr>
          <a:xfrm>
            <a:off x="457200" y="1844824"/>
            <a:ext cx="8075240" cy="4281339"/>
          </a:xfrm>
        </p:spPr>
        <p:txBody>
          <a:bodyPr>
            <a:noAutofit/>
          </a:bodyPr>
          <a:lstStyle/>
          <a:p>
            <a:pPr marL="457200" indent="-457200" algn="just">
              <a:buFont typeface="Wingdings" pitchFamily="2" charset="2"/>
              <a:buChar char="q"/>
            </a:pPr>
            <a:r>
              <a:rPr lang="es-MX" sz="2800" dirty="0"/>
              <a:t>El texto preparado por la Comisión litúrgica, impreso en cinco fascículos, con un total de 125 páginas que contenían 107 artículos y detalladas </a:t>
            </a:r>
            <a:r>
              <a:rPr lang="es-MX" sz="2800" i="1" dirty="0" err="1"/>
              <a:t>Declarationes</a:t>
            </a:r>
            <a:r>
              <a:rPr lang="es-MX" sz="2800" dirty="0"/>
              <a:t> para cada uno, pasó al examen de la Comisión central</a:t>
            </a:r>
            <a:r>
              <a:rPr lang="es-MX" sz="2800" dirty="0" smtClean="0"/>
              <a:t>.</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Fue discutido en la quinta sesión, del 26 de mayo al 3 de abril.</a:t>
            </a:r>
            <a:endParaRPr lang="es-CO" sz="2800" dirty="0"/>
          </a:p>
        </p:txBody>
      </p:sp>
    </p:spTree>
    <p:extLst>
      <p:ext uri="{BB962C8B-B14F-4D97-AF65-F5344CB8AC3E}">
        <p14:creationId xmlns:p14="http://schemas.microsoft.com/office/powerpoint/2010/main" xmlns="" val="1590618797"/>
      </p:ext>
    </p:extLst>
  </p:cSld>
  <p:clrMapOvr>
    <a:masterClrMapping/>
  </p:clrMapOvr>
  <p:transition advTm="15563"/>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684035"/>
            <a:ext cx="3744416" cy="5337253"/>
          </a:xfrm>
        </p:spPr>
      </p:pic>
      <p:sp>
        <p:nvSpPr>
          <p:cNvPr id="4" name="3 Marcador de texto"/>
          <p:cNvSpPr>
            <a:spLocks noGrp="1"/>
          </p:cNvSpPr>
          <p:nvPr>
            <p:ph type="body" sz="half" idx="2"/>
          </p:nvPr>
        </p:nvSpPr>
        <p:spPr>
          <a:xfrm>
            <a:off x="4860032" y="836712"/>
            <a:ext cx="3682752" cy="5289451"/>
          </a:xfrm>
        </p:spPr>
        <p:txBody>
          <a:bodyPr>
            <a:normAutofit/>
          </a:bodyPr>
          <a:lstStyle/>
          <a:p>
            <a:endParaRPr lang="es-MX" sz="2800" dirty="0" smtClean="0"/>
          </a:p>
          <a:p>
            <a:pPr marL="457200" indent="-457200">
              <a:buFont typeface="Wingdings" pitchFamily="2" charset="2"/>
              <a:buChar char="q"/>
            </a:pPr>
            <a:r>
              <a:rPr lang="es-MX" sz="2800" dirty="0" smtClean="0"/>
              <a:t>La </a:t>
            </a:r>
            <a:r>
              <a:rPr lang="es-MX" sz="2800" dirty="0"/>
              <a:t>presentación del esquema estuvo a cargo del </a:t>
            </a:r>
            <a:r>
              <a:rPr lang="es-MX" sz="2800" u="sng" dirty="0"/>
              <a:t>cardenal Arcadio M. </a:t>
            </a:r>
            <a:r>
              <a:rPr lang="es-MX" sz="2800" u="sng" dirty="0" err="1"/>
              <a:t>Larraona</a:t>
            </a:r>
            <a:r>
              <a:rPr lang="es-MX" sz="2800" dirty="0"/>
              <a:t>, que había sido nombrado por el Papa para suceder al difunto cardenal </a:t>
            </a:r>
            <a:r>
              <a:rPr lang="es-MX" sz="2800" dirty="0" err="1"/>
              <a:t>Cicognani</a:t>
            </a:r>
            <a:r>
              <a:rPr lang="es-MX" sz="2800" dirty="0"/>
              <a:t> </a:t>
            </a:r>
            <a:r>
              <a:rPr lang="es-MX" sz="2800" dirty="0" smtClean="0"/>
              <a:t> el 22 </a:t>
            </a:r>
            <a:r>
              <a:rPr lang="es-MX" sz="2800" dirty="0"/>
              <a:t>de febrero de </a:t>
            </a:r>
            <a:r>
              <a:rPr lang="es-MX" sz="2800" dirty="0" smtClean="0"/>
              <a:t>1962.</a:t>
            </a:r>
            <a:endParaRPr lang="es-CO" sz="2800" dirty="0"/>
          </a:p>
        </p:txBody>
      </p:sp>
    </p:spTree>
    <p:extLst>
      <p:ext uri="{BB962C8B-B14F-4D97-AF65-F5344CB8AC3E}">
        <p14:creationId xmlns:p14="http://schemas.microsoft.com/office/powerpoint/2010/main" xmlns="" val="3142793727"/>
      </p:ext>
    </p:extLst>
  </p:cSld>
  <p:clrMapOvr>
    <a:masterClrMapping/>
  </p:clrMapOvr>
  <p:transition advTm="155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half" idx="2"/>
          </p:nvPr>
        </p:nvSpPr>
        <p:spPr>
          <a:xfrm>
            <a:off x="457200" y="836712"/>
            <a:ext cx="3538736" cy="5289451"/>
          </a:xfrm>
        </p:spPr>
        <p:txBody>
          <a:bodyPr>
            <a:normAutofit lnSpcReduction="10000"/>
          </a:bodyPr>
          <a:lstStyle/>
          <a:p>
            <a:r>
              <a:rPr lang="es-MX" sz="2800" dirty="0" smtClean="0"/>
              <a:t>Para </a:t>
            </a:r>
            <a:r>
              <a:rPr lang="es-MX" sz="2800" dirty="0"/>
              <a:t>situar la constitución sobre sagrada liturgia en su perspectiva </a:t>
            </a:r>
            <a:r>
              <a:rPr lang="es-MX" sz="2800" dirty="0" smtClean="0"/>
              <a:t>justa, conviene  tener en cuenta dos cosas:</a:t>
            </a:r>
          </a:p>
          <a:p>
            <a:endParaRPr lang="es-MX" sz="2800" dirty="0"/>
          </a:p>
          <a:p>
            <a:r>
              <a:rPr lang="es-MX" sz="2800" dirty="0" smtClean="0"/>
              <a:t>1) Las reformas </a:t>
            </a:r>
            <a:r>
              <a:rPr lang="es-MX" sz="2800" dirty="0"/>
              <a:t>parciales que se fueron sucediendo bajo el pontificado de los últimos </a:t>
            </a:r>
            <a:r>
              <a:rPr lang="es-MX" sz="2800" dirty="0" smtClean="0"/>
              <a:t>papas.</a:t>
            </a:r>
            <a:endParaRPr lang="es-CO" sz="2800" dirty="0"/>
          </a:p>
        </p:txBody>
      </p:sp>
      <p:pic>
        <p:nvPicPr>
          <p:cNvPr id="9" name="8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534266" y="3389784"/>
            <a:ext cx="2314597" cy="3240435"/>
          </a:xfrm>
        </p:spPr>
      </p:pic>
      <p:pic>
        <p:nvPicPr>
          <p:cNvPr id="10" name="9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23928" y="116632"/>
            <a:ext cx="2610339" cy="3273152"/>
          </a:xfrm>
          <a:prstGeom prst="rect">
            <a:avLst/>
          </a:prstGeom>
        </p:spPr>
      </p:pic>
    </p:spTree>
    <p:extLst>
      <p:ext uri="{BB962C8B-B14F-4D97-AF65-F5344CB8AC3E}">
        <p14:creationId xmlns:p14="http://schemas.microsoft.com/office/powerpoint/2010/main" xmlns="" val="3802302807"/>
      </p:ext>
    </p:extLst>
  </p:cSld>
  <p:clrMapOvr>
    <a:masterClrMapping/>
  </p:clrMapOvr>
  <p:transition advTm="14328"/>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marL="457200" indent="-457200" algn="just">
              <a:buFont typeface="Wingdings" pitchFamily="2" charset="2"/>
              <a:buChar char="q"/>
            </a:pPr>
            <a:r>
              <a:rPr lang="es-MX" sz="2800" dirty="0"/>
              <a:t>En el seno de la Comisión central, la tendencia conservadora logró introducir algunas restricciones en el texto, sobre todo respecto de la lengua litúrgica y de la concelebración. Al final de la sesión, el esquema pasó a la subcomisión de enmiendas</a:t>
            </a:r>
            <a:r>
              <a:rPr lang="es-MX" sz="2800" dirty="0" smtClean="0"/>
              <a:t>.</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Entre los primeros esquemas que recibieron los obispos el verano de 1962 figuraba el esquema de liturgia. Ocupaba 33 páginas y estaba dividido en ocho capítulos, con un total de 105 </a:t>
            </a:r>
            <a:r>
              <a:rPr lang="es-MX" sz="2800" dirty="0" smtClean="0"/>
              <a:t>artículos.</a:t>
            </a:r>
            <a:endParaRPr lang="es-CO" sz="2800" dirty="0"/>
          </a:p>
        </p:txBody>
      </p:sp>
    </p:spTree>
    <p:extLst>
      <p:ext uri="{BB962C8B-B14F-4D97-AF65-F5344CB8AC3E}">
        <p14:creationId xmlns:p14="http://schemas.microsoft.com/office/powerpoint/2010/main" xmlns="" val="1911931026"/>
      </p:ext>
    </p:extLst>
  </p:cSld>
  <p:clrMapOvr>
    <a:masterClrMapping/>
  </p:clrMapOvr>
  <p:transition advTm="1525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marL="457200" indent="-457200" algn="just">
              <a:buFont typeface="Wingdings" pitchFamily="2" charset="2"/>
              <a:buChar char="q"/>
            </a:pPr>
            <a:r>
              <a:rPr lang="es-MX" sz="2800" dirty="0"/>
              <a:t>Por algunas intervenciones de los Padres en la primera sesión conciliar se llegó a saber que habían sido suprimidas algunas de las «</a:t>
            </a:r>
            <a:r>
              <a:rPr lang="es-MX" sz="2800" dirty="0" err="1"/>
              <a:t>declarationes</a:t>
            </a:r>
            <a:r>
              <a:rPr lang="es-MX" sz="2800" dirty="0"/>
              <a:t>» que la Comisión preparatoria había juzgado necesarias para explicar a los Padres el sentido de algunas </a:t>
            </a:r>
            <a:r>
              <a:rPr lang="es-MX" sz="2800" dirty="0" smtClean="0"/>
              <a:t>proposiciones.</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smtClean="0"/>
              <a:t>Fueron </a:t>
            </a:r>
            <a:r>
              <a:rPr lang="es-MX" sz="2800" dirty="0"/>
              <a:t>incluidas más tarde, a petición de los mismos Padres, junto al texto que acompañaba a las enmiendas propuestas durante la primera sesión.</a:t>
            </a:r>
            <a:endParaRPr lang="es-CO" sz="2800" dirty="0"/>
          </a:p>
        </p:txBody>
      </p:sp>
    </p:spTree>
    <p:extLst>
      <p:ext uri="{BB962C8B-B14F-4D97-AF65-F5344CB8AC3E}">
        <p14:creationId xmlns:p14="http://schemas.microsoft.com/office/powerpoint/2010/main" xmlns="" val="135396002"/>
      </p:ext>
    </p:extLst>
  </p:cSld>
  <p:clrMapOvr>
    <a:masterClrMapping/>
  </p:clrMapOvr>
  <p:transition advTm="15312"/>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r>
              <a:rPr lang="es-MX" sz="3200" dirty="0"/>
              <a:t>9. La Liturgia, primer tema del </a:t>
            </a:r>
            <a:r>
              <a:rPr lang="es-MX" sz="3200" dirty="0" smtClean="0"/>
              <a:t>Concilio</a:t>
            </a:r>
            <a:br>
              <a:rPr lang="es-MX" sz="3200" dirty="0" smtClean="0"/>
            </a:br>
            <a:endParaRPr lang="es-CO" sz="3200"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07904" y="1916832"/>
            <a:ext cx="5217972" cy="3600400"/>
          </a:xfrm>
        </p:spPr>
      </p:pic>
      <p:sp>
        <p:nvSpPr>
          <p:cNvPr id="4" name="3 Marcador de texto"/>
          <p:cNvSpPr>
            <a:spLocks noGrp="1"/>
          </p:cNvSpPr>
          <p:nvPr>
            <p:ph type="body" sz="half" idx="2"/>
          </p:nvPr>
        </p:nvSpPr>
        <p:spPr/>
        <p:txBody>
          <a:bodyPr>
            <a:normAutofit/>
          </a:bodyPr>
          <a:lstStyle/>
          <a:p>
            <a:r>
              <a:rPr lang="es-MX" sz="2800" dirty="0"/>
              <a:t>Inaugurado el Concilio el 11 de octubre de 1962, el secretario, Mons. </a:t>
            </a:r>
            <a:r>
              <a:rPr lang="es-MX" sz="2800" dirty="0" err="1"/>
              <a:t>Felici</a:t>
            </a:r>
            <a:r>
              <a:rPr lang="es-MX" sz="2800" dirty="0"/>
              <a:t>, anunció que la primera tarea que se abordaría sería la discusión del esquema litúrgico</a:t>
            </a:r>
            <a:r>
              <a:rPr lang="es-MX" sz="2800" dirty="0" smtClean="0"/>
              <a:t>.</a:t>
            </a:r>
            <a:endParaRPr lang="es-CO" sz="2800" dirty="0"/>
          </a:p>
        </p:txBody>
      </p:sp>
    </p:spTree>
    <p:extLst>
      <p:ext uri="{BB962C8B-B14F-4D97-AF65-F5344CB8AC3E}">
        <p14:creationId xmlns:p14="http://schemas.microsoft.com/office/powerpoint/2010/main" xmlns="" val="2375799975"/>
      </p:ext>
    </p:extLst>
  </p:cSld>
  <p:clrMapOvr>
    <a:masterClrMapping/>
  </p:clrMapOvr>
  <p:transition advTm="15657"/>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836712"/>
            <a:ext cx="3008313" cy="5289451"/>
          </a:xfrm>
        </p:spPr>
        <p:txBody>
          <a:bodyPr>
            <a:noAutofit/>
          </a:bodyPr>
          <a:lstStyle/>
          <a:p>
            <a:r>
              <a:rPr lang="es-MX" sz="2800" dirty="0"/>
              <a:t>«El Concilio ha empezado orando», escribió en aquella ocasión a sus diocesanos de Milán el cardenal </a:t>
            </a:r>
            <a:r>
              <a:rPr lang="es-MX" sz="2800" dirty="0" err="1"/>
              <a:t>Montini</a:t>
            </a:r>
            <a:r>
              <a:rPr lang="es-MX" sz="2800" dirty="0"/>
              <a:t>. En su discurso de clausura de la segunda sesión volvió a recalcar la </a:t>
            </a:r>
            <a:r>
              <a:rPr lang="es-MX" sz="2800" dirty="0" smtClean="0"/>
              <a:t>idea.</a:t>
            </a:r>
            <a:endParaRPr lang="es-CO" sz="2800"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860032" y="1052736"/>
            <a:ext cx="3383483" cy="4804546"/>
          </a:xfrm>
        </p:spPr>
      </p:pic>
    </p:spTree>
    <p:extLst>
      <p:ext uri="{BB962C8B-B14F-4D97-AF65-F5344CB8AC3E}">
        <p14:creationId xmlns:p14="http://schemas.microsoft.com/office/powerpoint/2010/main" xmlns="" val="1599928644"/>
      </p:ext>
    </p:extLst>
  </p:cSld>
  <p:clrMapOvr>
    <a:masterClrMapping/>
  </p:clrMapOvr>
  <p:transition advTm="15188"/>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147248" cy="1162050"/>
          </a:xfrm>
        </p:spPr>
        <p:txBody>
          <a:bodyPr>
            <a:normAutofit/>
          </a:bodyPr>
          <a:lstStyle/>
          <a:p>
            <a:r>
              <a:rPr lang="es-MX" sz="3200" dirty="0"/>
              <a:t>10. La Comisión litúrgica conciliar</a:t>
            </a:r>
            <a:r>
              <a:rPr lang="es-CO" sz="3200" dirty="0"/>
              <a:t/>
            </a:r>
            <a:br>
              <a:rPr lang="es-CO" sz="3200" dirty="0"/>
            </a:br>
            <a:endParaRPr lang="es-CO" sz="3200" dirty="0"/>
          </a:p>
        </p:txBody>
      </p:sp>
      <p:sp>
        <p:nvSpPr>
          <p:cNvPr id="4" name="3 Marcador de texto"/>
          <p:cNvSpPr>
            <a:spLocks noGrp="1"/>
          </p:cNvSpPr>
          <p:nvPr>
            <p:ph type="body" sz="half" idx="2"/>
          </p:nvPr>
        </p:nvSpPr>
        <p:spPr>
          <a:xfrm>
            <a:off x="457200" y="1988840"/>
            <a:ext cx="8075240" cy="4137323"/>
          </a:xfrm>
        </p:spPr>
        <p:txBody>
          <a:bodyPr>
            <a:noAutofit/>
          </a:bodyPr>
          <a:lstStyle/>
          <a:p>
            <a:pPr marL="514350" indent="-514350" algn="just">
              <a:buFont typeface="Wingdings" pitchFamily="2" charset="2"/>
              <a:buChar char="q"/>
            </a:pPr>
            <a:r>
              <a:rPr lang="es-MX" sz="2800" dirty="0"/>
              <a:t>Los primeros días el Concilio los dedicó a la constitución de las diez comisiones </a:t>
            </a:r>
            <a:r>
              <a:rPr lang="es-MX" sz="2800" dirty="0" smtClean="0"/>
              <a:t>conciliares.</a:t>
            </a:r>
          </a:p>
          <a:p>
            <a:pPr marL="514350" indent="-514350" algn="just">
              <a:buFont typeface="Wingdings" pitchFamily="2" charset="2"/>
              <a:buChar char="q"/>
            </a:pPr>
            <a:endParaRPr lang="es-MX" sz="2800" dirty="0"/>
          </a:p>
          <a:p>
            <a:pPr marL="514350" indent="-514350" algn="just">
              <a:buFont typeface="Wingdings" pitchFamily="2" charset="2"/>
              <a:buChar char="q"/>
            </a:pPr>
            <a:r>
              <a:rPr lang="es-MX" sz="2800" dirty="0" smtClean="0"/>
              <a:t>El </a:t>
            </a:r>
            <a:r>
              <a:rPr lang="es-MX" sz="2800" dirty="0"/>
              <a:t>20 de octubre de 1962 (tercera congregación general), los Padres eligieron a los 16 miembros de la comisión litúrgica, a los cuales se unieron 8 miembros nombrados por el Papa.</a:t>
            </a:r>
            <a:endParaRPr lang="es-CO" sz="2800" dirty="0"/>
          </a:p>
        </p:txBody>
      </p:sp>
    </p:spTree>
    <p:extLst>
      <p:ext uri="{BB962C8B-B14F-4D97-AF65-F5344CB8AC3E}">
        <p14:creationId xmlns:p14="http://schemas.microsoft.com/office/powerpoint/2010/main" xmlns="" val="804144901"/>
      </p:ext>
    </p:extLst>
  </p:cSld>
  <p:clrMapOvr>
    <a:masterClrMapping/>
  </p:clrMapOvr>
  <p:transition advTm="15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885378" y="815871"/>
            <a:ext cx="3855246" cy="5421441"/>
          </a:xfrm>
        </p:spPr>
      </p:pic>
      <p:sp>
        <p:nvSpPr>
          <p:cNvPr id="4" name="3 Marcador de texto"/>
          <p:cNvSpPr>
            <a:spLocks noGrp="1"/>
          </p:cNvSpPr>
          <p:nvPr>
            <p:ph type="body" sz="half" idx="2"/>
          </p:nvPr>
        </p:nvSpPr>
        <p:spPr>
          <a:xfrm>
            <a:off x="457200" y="1196752"/>
            <a:ext cx="3466728" cy="4929411"/>
          </a:xfrm>
        </p:spPr>
        <p:txBody>
          <a:bodyPr>
            <a:noAutofit/>
          </a:bodyPr>
          <a:lstStyle/>
          <a:p>
            <a:r>
              <a:rPr lang="es-MX" sz="2800" dirty="0"/>
              <a:t>En la primera reunión, el 21 de octubre, el presidente, el cardenal Arcadio </a:t>
            </a:r>
            <a:r>
              <a:rPr lang="es-MX" sz="2800" dirty="0" err="1"/>
              <a:t>Larraona</a:t>
            </a:r>
            <a:r>
              <a:rPr lang="es-MX" sz="2800" dirty="0"/>
              <a:t>, nombró vicepresidentes a los cardenales Paolo </a:t>
            </a:r>
            <a:r>
              <a:rPr lang="es-MX" sz="2800" dirty="0" err="1"/>
              <a:t>Giobbe</a:t>
            </a:r>
            <a:r>
              <a:rPr lang="es-MX" sz="2800" dirty="0"/>
              <a:t> y André </a:t>
            </a:r>
            <a:r>
              <a:rPr lang="es-MX" sz="2800" dirty="0" err="1"/>
              <a:t>Jullien</a:t>
            </a:r>
            <a:r>
              <a:rPr lang="es-MX" sz="2800" dirty="0"/>
              <a:t>, y secretario, al </a:t>
            </a:r>
            <a:r>
              <a:rPr lang="es-MX" sz="2800" u="sng" dirty="0"/>
              <a:t>P. </a:t>
            </a:r>
            <a:r>
              <a:rPr lang="es-MX" sz="2800" u="sng" dirty="0" err="1"/>
              <a:t>Ferdinando</a:t>
            </a:r>
            <a:r>
              <a:rPr lang="es-MX" sz="2800" u="sng" dirty="0"/>
              <a:t> </a:t>
            </a:r>
            <a:r>
              <a:rPr lang="es-MX" sz="2800" u="sng" dirty="0" smtClean="0"/>
              <a:t>Antonelli</a:t>
            </a:r>
            <a:r>
              <a:rPr lang="es-MX" sz="2800" dirty="0" smtClean="0"/>
              <a:t>.</a:t>
            </a:r>
            <a:endParaRPr lang="es-CO" sz="2800" dirty="0"/>
          </a:p>
        </p:txBody>
      </p:sp>
    </p:spTree>
    <p:extLst>
      <p:ext uri="{BB962C8B-B14F-4D97-AF65-F5344CB8AC3E}">
        <p14:creationId xmlns:p14="http://schemas.microsoft.com/office/powerpoint/2010/main" xmlns="" val="2482167861"/>
      </p:ext>
    </p:extLst>
  </p:cSld>
  <p:clrMapOvr>
    <a:masterClrMapping/>
  </p:clrMapOvr>
  <p:transition advTm="15625"/>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r>
              <a:rPr lang="es-MX" sz="3200" dirty="0"/>
              <a:t>11. Discusión del esquema</a:t>
            </a:r>
            <a:r>
              <a:rPr lang="es-CO" sz="3200" dirty="0"/>
              <a:t/>
            </a:r>
            <a:br>
              <a:rPr lang="es-CO" sz="3200" dirty="0"/>
            </a:br>
            <a:endParaRPr lang="es-CO" sz="3200"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932040" y="1408761"/>
            <a:ext cx="3672408" cy="4969992"/>
          </a:xfrm>
        </p:spPr>
      </p:pic>
      <p:sp>
        <p:nvSpPr>
          <p:cNvPr id="4" name="3 Marcador de texto"/>
          <p:cNvSpPr>
            <a:spLocks noGrp="1"/>
          </p:cNvSpPr>
          <p:nvPr>
            <p:ph type="body" sz="half" idx="2"/>
          </p:nvPr>
        </p:nvSpPr>
        <p:spPr>
          <a:xfrm>
            <a:off x="251520" y="1435100"/>
            <a:ext cx="4104456" cy="4691063"/>
          </a:xfrm>
        </p:spPr>
        <p:txBody>
          <a:bodyPr>
            <a:normAutofit fontScale="92500"/>
          </a:bodyPr>
          <a:lstStyle/>
          <a:p>
            <a:pPr marL="457200" indent="-457200">
              <a:buFont typeface="Wingdings" pitchFamily="2" charset="2"/>
              <a:buChar char="q"/>
            </a:pPr>
            <a:r>
              <a:rPr lang="es-MX" sz="2800" dirty="0"/>
              <a:t>Las deliberaciones conciliares sobre el esquema de liturgia se iniciaron en la cuarta congregación general, el 22 de octubre. </a:t>
            </a:r>
            <a:endParaRPr lang="es-MX" sz="2800" dirty="0" smtClean="0"/>
          </a:p>
          <a:p>
            <a:pPr marL="457200" indent="-457200">
              <a:buFont typeface="Wingdings" pitchFamily="2" charset="2"/>
              <a:buChar char="q"/>
            </a:pPr>
            <a:r>
              <a:rPr lang="es-MX" sz="2800" dirty="0" smtClean="0"/>
              <a:t>Lo </a:t>
            </a:r>
            <a:r>
              <a:rPr lang="es-MX" sz="2800" dirty="0"/>
              <a:t>presentó brevemente el cardenal </a:t>
            </a:r>
            <a:r>
              <a:rPr lang="es-MX" sz="2800" dirty="0" err="1"/>
              <a:t>Larraona</a:t>
            </a:r>
            <a:r>
              <a:rPr lang="es-MX" sz="2800" dirty="0"/>
              <a:t>, y </a:t>
            </a:r>
            <a:r>
              <a:rPr lang="es-MX" sz="2800" dirty="0" smtClean="0"/>
              <a:t>el </a:t>
            </a:r>
            <a:r>
              <a:rPr lang="es-MX" sz="2800" dirty="0"/>
              <a:t>P. Antonelli, en nombre de la Comisión, dio lectura a la relación.</a:t>
            </a:r>
            <a:endParaRPr lang="es-CO" sz="2800" dirty="0"/>
          </a:p>
        </p:txBody>
      </p:sp>
    </p:spTree>
    <p:extLst>
      <p:ext uri="{BB962C8B-B14F-4D97-AF65-F5344CB8AC3E}">
        <p14:creationId xmlns:p14="http://schemas.microsoft.com/office/powerpoint/2010/main" xmlns="" val="4236632796"/>
      </p:ext>
    </p:extLst>
  </p:cSld>
  <p:clrMapOvr>
    <a:masterClrMapping/>
  </p:clrMapOvr>
  <p:transition advTm="25719"/>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932040" y="548680"/>
            <a:ext cx="3423184" cy="5853113"/>
          </a:xfrm>
          <a:prstGeom prst="rect">
            <a:avLst/>
          </a:prstGeom>
          <a:ln>
            <a:noFill/>
          </a:ln>
          <a:effectLst>
            <a:softEdge rad="112500"/>
          </a:effectLst>
        </p:spPr>
      </p:pic>
      <p:sp>
        <p:nvSpPr>
          <p:cNvPr id="4" name="3 Marcador de texto"/>
          <p:cNvSpPr>
            <a:spLocks noGrp="1"/>
          </p:cNvSpPr>
          <p:nvPr>
            <p:ph type="body" sz="half" idx="2"/>
          </p:nvPr>
        </p:nvSpPr>
        <p:spPr>
          <a:xfrm>
            <a:off x="457200" y="1124744"/>
            <a:ext cx="3394720" cy="5001419"/>
          </a:xfrm>
        </p:spPr>
        <p:txBody>
          <a:bodyPr>
            <a:normAutofit lnSpcReduction="10000"/>
          </a:bodyPr>
          <a:lstStyle/>
          <a:p>
            <a:pPr marL="457200" indent="-457200">
              <a:buFont typeface="Wingdings" pitchFamily="2" charset="2"/>
              <a:buChar char="q"/>
            </a:pPr>
            <a:r>
              <a:rPr lang="es-MX" sz="2800" dirty="0"/>
              <a:t>La discusión del esquema ocupó quince congregaciones generales, del 22 de octubre al 13 de </a:t>
            </a:r>
            <a:r>
              <a:rPr lang="es-MX" sz="2800" dirty="0" smtClean="0"/>
              <a:t>noviembre.</a:t>
            </a:r>
          </a:p>
          <a:p>
            <a:pPr marL="457200" indent="-457200">
              <a:buFont typeface="Wingdings" pitchFamily="2" charset="2"/>
              <a:buChar char="q"/>
            </a:pPr>
            <a:endParaRPr lang="es-MX" sz="2800" dirty="0"/>
          </a:p>
          <a:p>
            <a:pPr marL="457200" indent="-457200">
              <a:buFont typeface="Wingdings" pitchFamily="2" charset="2"/>
              <a:buChar char="q"/>
            </a:pPr>
            <a:r>
              <a:rPr lang="es-MX" sz="2800" dirty="0" smtClean="0"/>
              <a:t>Hubo </a:t>
            </a:r>
            <a:r>
              <a:rPr lang="es-MX" sz="2800" dirty="0"/>
              <a:t>un total de 328 intervenciones orales y más de 350 escritas.</a:t>
            </a:r>
            <a:endParaRPr lang="es-CO" sz="2800" dirty="0"/>
          </a:p>
          <a:p>
            <a:pPr marL="285750" indent="-285750">
              <a:buFont typeface="Wingdings" pitchFamily="2" charset="2"/>
              <a:buChar char="q"/>
            </a:pPr>
            <a:endParaRPr lang="es-CO" dirty="0"/>
          </a:p>
        </p:txBody>
      </p:sp>
    </p:spTree>
    <p:extLst>
      <p:ext uri="{BB962C8B-B14F-4D97-AF65-F5344CB8AC3E}">
        <p14:creationId xmlns:p14="http://schemas.microsoft.com/office/powerpoint/2010/main" xmlns="" val="2250961991"/>
      </p:ext>
    </p:extLst>
  </p:cSld>
  <p:clrMapOvr>
    <a:masterClrMapping/>
  </p:clrMapOvr>
  <p:transition advTm="1525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7931224" cy="4691063"/>
          </a:xfrm>
        </p:spPr>
        <p:txBody>
          <a:bodyPr>
            <a:normAutofit/>
          </a:bodyPr>
          <a:lstStyle/>
          <a:p>
            <a:pPr marL="457200" indent="-457200" algn="just">
              <a:buFont typeface="Wingdings" pitchFamily="2" charset="2"/>
              <a:buChar char="q"/>
            </a:pPr>
            <a:r>
              <a:rPr lang="es-MX" sz="2800" dirty="0"/>
              <a:t>En las deliberaciones sobre el primer capítulo, la cuestión más discutida fue la de la lengua litúrgica</a:t>
            </a:r>
            <a:r>
              <a:rPr lang="es-MX" sz="2800" dirty="0" smtClean="0"/>
              <a:t>.</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A propósito del capítulo II, que trata de la Eucaristía y cuya discusión se extendió a lo largo de cuatro congregaciones generales (del 29 de octubre al 5 de noviembre), el debate se centró principalmente en torno a la comunión bajo las dos especies y a la concelebración. </a:t>
            </a:r>
            <a:endParaRPr lang="es-CO" sz="2800" dirty="0"/>
          </a:p>
        </p:txBody>
      </p:sp>
    </p:spTree>
    <p:extLst>
      <p:ext uri="{BB962C8B-B14F-4D97-AF65-F5344CB8AC3E}">
        <p14:creationId xmlns:p14="http://schemas.microsoft.com/office/powerpoint/2010/main" xmlns="" val="3295691736"/>
      </p:ext>
    </p:extLst>
  </p:cSld>
  <p:clrMapOvr>
    <a:masterClrMapping/>
  </p:clrMapOvr>
  <p:transition advTm="15266"/>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r>
              <a:rPr lang="es-MX" sz="3200" dirty="0"/>
              <a:t>12. Funcionamiento de la Comisión </a:t>
            </a:r>
            <a:r>
              <a:rPr lang="es-MX" sz="3200" dirty="0" smtClean="0"/>
              <a:t>litúrgica</a:t>
            </a:r>
            <a:br>
              <a:rPr lang="es-MX" sz="3200" dirty="0" smtClean="0"/>
            </a:br>
            <a:endParaRPr lang="es-CO" sz="3200"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51720" y="1196752"/>
            <a:ext cx="4752528" cy="3727764"/>
          </a:xfrm>
        </p:spPr>
      </p:pic>
      <p:sp>
        <p:nvSpPr>
          <p:cNvPr id="4" name="3 Marcador de texto"/>
          <p:cNvSpPr>
            <a:spLocks noGrp="1"/>
          </p:cNvSpPr>
          <p:nvPr>
            <p:ph type="body" sz="half" idx="2"/>
          </p:nvPr>
        </p:nvSpPr>
        <p:spPr>
          <a:xfrm>
            <a:off x="467544" y="5157192"/>
            <a:ext cx="8075240" cy="1329011"/>
          </a:xfrm>
        </p:spPr>
        <p:txBody>
          <a:bodyPr>
            <a:normAutofit lnSpcReduction="10000"/>
          </a:bodyPr>
          <a:lstStyle/>
          <a:p>
            <a:pPr marL="457200" indent="-457200" algn="just">
              <a:buFont typeface="Wingdings" pitchFamily="2" charset="2"/>
              <a:buChar char="q"/>
            </a:pPr>
            <a:r>
              <a:rPr lang="es-MX" sz="2800" dirty="0"/>
              <a:t>La primera tarea de la Comisión litúrgica fue preparar la relación general, que leyó en el aula conciliar el P. Antonelli, el 22 de octubre</a:t>
            </a:r>
            <a:r>
              <a:rPr lang="es-MX" sz="2800" dirty="0" smtClean="0"/>
              <a:t>.</a:t>
            </a:r>
            <a:endParaRPr lang="es-CO" sz="2800" dirty="0"/>
          </a:p>
        </p:txBody>
      </p:sp>
    </p:spTree>
    <p:extLst>
      <p:ext uri="{BB962C8B-B14F-4D97-AF65-F5344CB8AC3E}">
        <p14:creationId xmlns:p14="http://schemas.microsoft.com/office/powerpoint/2010/main" xmlns="" val="3452498442"/>
      </p:ext>
    </p:extLst>
  </p:cSld>
  <p:clrMapOvr>
    <a:masterClrMapping/>
  </p:clrMapOvr>
  <p:transition advTm="1532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048360" y="116632"/>
            <a:ext cx="1998222" cy="3240360"/>
          </a:xfrm>
        </p:spPr>
      </p:pic>
      <p:sp>
        <p:nvSpPr>
          <p:cNvPr id="4" name="3 Marcador de texto"/>
          <p:cNvSpPr>
            <a:spLocks noGrp="1"/>
          </p:cNvSpPr>
          <p:nvPr>
            <p:ph type="body" sz="half" idx="2"/>
          </p:nvPr>
        </p:nvSpPr>
        <p:spPr/>
        <p:txBody>
          <a:bodyPr>
            <a:normAutofit/>
          </a:bodyPr>
          <a:lstStyle/>
          <a:p>
            <a:r>
              <a:rPr lang="es-MX" sz="2800" dirty="0" smtClean="0"/>
              <a:t>2) La </a:t>
            </a:r>
            <a:r>
              <a:rPr lang="es-MX" sz="2800" dirty="0"/>
              <a:t>multitud de estudios que han dedicado a este problema los </a:t>
            </a:r>
            <a:r>
              <a:rPr lang="es-MX" sz="2800" dirty="0" smtClean="0"/>
              <a:t>especialistas, sobre todo, por los grandes propulsores del “Movimiento litúrgico”.</a:t>
            </a:r>
            <a:endParaRPr lang="es-CO" sz="2800" dirty="0"/>
          </a:p>
        </p:txBody>
      </p:sp>
      <p:pic>
        <p:nvPicPr>
          <p:cNvPr id="6" name="5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55274" y="3645024"/>
            <a:ext cx="2311772" cy="3000009"/>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51920" y="188640"/>
            <a:ext cx="2208298" cy="3249711"/>
          </a:xfrm>
          <a:prstGeom prst="rect">
            <a:avLst/>
          </a:prstGeom>
        </p:spPr>
      </p:pic>
    </p:spTree>
    <p:extLst>
      <p:ext uri="{BB962C8B-B14F-4D97-AF65-F5344CB8AC3E}">
        <p14:creationId xmlns:p14="http://schemas.microsoft.com/office/powerpoint/2010/main" xmlns="" val="2957761799"/>
      </p:ext>
    </p:extLst>
  </p:cSld>
  <p:clrMapOvr>
    <a:masterClrMapping/>
  </p:clrMapOvr>
  <p:transition advTm="15094"/>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marL="457200" indent="-457200" algn="just">
              <a:buFont typeface="Wingdings" pitchFamily="2" charset="2"/>
              <a:buChar char="q"/>
            </a:pPr>
            <a:r>
              <a:rPr lang="es-MX" sz="2800" dirty="0"/>
              <a:t>Se constituyeron en el seno de la Comisión trece </a:t>
            </a:r>
            <a:r>
              <a:rPr lang="es-MX" sz="2800" dirty="0" smtClean="0"/>
              <a:t>subcomisiones.</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Una vez clasificadas las observaciones de los Padres (que comprendían un total de 1.057 folios), las subcomisiones se repartieron el trabajo de ventilarlas, rechazando unas (por no hacer al caso o por estar ya resueltas de antemano) y dando su juicio sobre las demás.</a:t>
            </a:r>
            <a:endParaRPr lang="es-CO" sz="2800" dirty="0"/>
          </a:p>
        </p:txBody>
      </p:sp>
    </p:spTree>
    <p:extLst>
      <p:ext uri="{BB962C8B-B14F-4D97-AF65-F5344CB8AC3E}">
        <p14:creationId xmlns:p14="http://schemas.microsoft.com/office/powerpoint/2010/main" xmlns="" val="43909172"/>
      </p:ext>
    </p:extLst>
  </p:cSld>
  <p:clrMapOvr>
    <a:masterClrMapping/>
  </p:clrMapOvr>
  <p:transition advTm="15203"/>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548680"/>
            <a:ext cx="8219256" cy="5577483"/>
          </a:xfrm>
        </p:spPr>
        <p:txBody>
          <a:bodyPr>
            <a:normAutofit lnSpcReduction="10000"/>
          </a:bodyPr>
          <a:lstStyle/>
          <a:p>
            <a:pPr algn="just"/>
            <a:r>
              <a:rPr lang="es-MX" sz="2800" dirty="0"/>
              <a:t>A medida que las subcomisiones terminaban su trabajo, el pleno de la Comisión examinaba, sobre cada tema, las siguientes </a:t>
            </a:r>
            <a:r>
              <a:rPr lang="es-MX" sz="2800" dirty="0" smtClean="0"/>
              <a:t>cuestiones:</a:t>
            </a:r>
          </a:p>
          <a:p>
            <a:pPr marL="514350" indent="-514350" algn="just">
              <a:buAutoNum type="arabicParenR"/>
            </a:pPr>
            <a:r>
              <a:rPr lang="es-MX" sz="2800" dirty="0" smtClean="0"/>
              <a:t>si </a:t>
            </a:r>
            <a:r>
              <a:rPr lang="es-MX" sz="2800" dirty="0"/>
              <a:t>se admitían las enmiendas aceptadas por la subcomisión </a:t>
            </a:r>
            <a:r>
              <a:rPr lang="es-MX" sz="2800" dirty="0" smtClean="0"/>
              <a:t>correspondiente;</a:t>
            </a:r>
          </a:p>
          <a:p>
            <a:pPr marL="514350" indent="-514350" algn="just">
              <a:buAutoNum type="arabicParenR"/>
            </a:pPr>
            <a:r>
              <a:rPr lang="es-MX" sz="2800" dirty="0" smtClean="0"/>
              <a:t>si </a:t>
            </a:r>
            <a:r>
              <a:rPr lang="es-MX" sz="2800" dirty="0"/>
              <a:t>convenía corregir o mejorar la formulación presentada (para ser propuesta a la asamblea conciliar, una enmienda necesitaba haber obtenido los dos tercios de los votos</a:t>
            </a:r>
            <a:r>
              <a:rPr lang="es-MX" sz="2800" dirty="0" smtClean="0"/>
              <a:t>);</a:t>
            </a:r>
          </a:p>
          <a:p>
            <a:pPr marL="514350" indent="-514350" algn="just">
              <a:buAutoNum type="arabicParenR"/>
            </a:pPr>
            <a:r>
              <a:rPr lang="es-MX" sz="2800" dirty="0" smtClean="0"/>
              <a:t>qué </a:t>
            </a:r>
            <a:r>
              <a:rPr lang="es-MX" sz="2800" dirty="0"/>
              <a:t>enmiendas se habían de someter al sufragio de los Padres (las que se consideraban de menor importancia se incorporaban al texto, pero no se someterían a votación en el aula).</a:t>
            </a:r>
            <a:endParaRPr lang="es-CO" sz="2800" dirty="0"/>
          </a:p>
        </p:txBody>
      </p:sp>
    </p:spTree>
    <p:custDataLst>
      <p:tags r:id="rId1"/>
    </p:custDataLst>
    <p:extLst>
      <p:ext uri="{BB962C8B-B14F-4D97-AF65-F5344CB8AC3E}">
        <p14:creationId xmlns:p14="http://schemas.microsoft.com/office/powerpoint/2010/main" xmlns="" val="3432377283"/>
      </p:ext>
    </p:extLst>
  </p:cSld>
  <p:clrMapOvr>
    <a:masterClrMapping/>
  </p:clrMapOvr>
  <p:transition advTm="301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marL="457200" indent="-457200" algn="just">
              <a:buFont typeface="Wingdings" pitchFamily="2" charset="2"/>
              <a:buChar char="q"/>
            </a:pPr>
            <a:r>
              <a:rPr lang="es-MX" sz="2800" dirty="0"/>
              <a:t>Durante la primera etapa conciliar, en 21 reuniones plenarias, la Comisión sólo pudo examinar la tercera parte de las comunicaciones hechas por los </a:t>
            </a:r>
            <a:r>
              <a:rPr lang="es-MX" sz="2800" dirty="0" smtClean="0"/>
              <a:t>Padres.</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smtClean="0"/>
              <a:t>Del </a:t>
            </a:r>
            <a:r>
              <a:rPr lang="es-MX" sz="2800" dirty="0"/>
              <a:t>17 de noviembre al 6 de diciembre se fue entregando por partes el texto enmendado de la introducción y del capítulo primero</a:t>
            </a:r>
            <a:r>
              <a:rPr lang="es-MX" sz="2800" dirty="0" smtClean="0"/>
              <a:t>.</a:t>
            </a:r>
          </a:p>
          <a:p>
            <a:pPr algn="just"/>
            <a:endParaRPr lang="es-MX" sz="2800" dirty="0"/>
          </a:p>
          <a:p>
            <a:pPr algn="just"/>
            <a:endParaRPr lang="es-CO" sz="2800" dirty="0"/>
          </a:p>
          <a:p>
            <a:pPr algn="just"/>
            <a:endParaRPr lang="es-CO" sz="2800" dirty="0"/>
          </a:p>
        </p:txBody>
      </p:sp>
    </p:spTree>
    <p:extLst>
      <p:ext uri="{BB962C8B-B14F-4D97-AF65-F5344CB8AC3E}">
        <p14:creationId xmlns:p14="http://schemas.microsoft.com/office/powerpoint/2010/main" xmlns="" val="1169001686"/>
      </p:ext>
    </p:extLst>
  </p:cSld>
  <p:clrMapOvr>
    <a:masterClrMapping/>
  </p:clrMapOvr>
  <p:transition advTm="14969"/>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2060848"/>
            <a:ext cx="8219256" cy="4065315"/>
          </a:xfrm>
        </p:spPr>
        <p:txBody>
          <a:bodyPr>
            <a:normAutofit/>
          </a:bodyPr>
          <a:lstStyle/>
          <a:p>
            <a:pPr marL="457200" indent="-457200" algn="just">
              <a:buFont typeface="Wingdings" pitchFamily="2" charset="2"/>
              <a:buChar char="q"/>
            </a:pPr>
            <a:r>
              <a:rPr lang="es-MX" sz="2800" dirty="0"/>
              <a:t>Durante la intercesión, las subcomisiones continuaron su trabajo, de suerte que, del 20 de abril al 10 de mayo de 1963, la Comisión en pleno pudo relaborar el texto de los restantes capítulos, conforme a las enmiendas aceptadas, y aprobar las correspondientes </a:t>
            </a:r>
            <a:r>
              <a:rPr lang="es-MX" sz="2800" dirty="0" smtClean="0"/>
              <a:t>relaciones.</a:t>
            </a:r>
            <a:endParaRPr lang="es-CO" sz="2800" dirty="0"/>
          </a:p>
        </p:txBody>
      </p:sp>
    </p:spTree>
    <p:extLst>
      <p:ext uri="{BB962C8B-B14F-4D97-AF65-F5344CB8AC3E}">
        <p14:creationId xmlns:p14="http://schemas.microsoft.com/office/powerpoint/2010/main" xmlns="" val="3023512017"/>
      </p:ext>
    </p:extLst>
  </p:cSld>
  <p:clrMapOvr>
    <a:masterClrMapping/>
  </p:clrMapOvr>
  <p:transition advTm="15297"/>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r>
              <a:rPr lang="es-MX" sz="3200" dirty="0"/>
              <a:t>13. Aprobación de enmiendas y «modos»</a:t>
            </a:r>
            <a:r>
              <a:rPr lang="es-CO" sz="3200" dirty="0"/>
              <a:t/>
            </a:r>
            <a:br>
              <a:rPr lang="es-CO" sz="3200" dirty="0"/>
            </a:br>
            <a:endParaRPr lang="es-CO" sz="3200"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16416" y="1124744"/>
            <a:ext cx="5863896" cy="3107864"/>
          </a:xfrm>
        </p:spPr>
      </p:pic>
      <p:sp>
        <p:nvSpPr>
          <p:cNvPr id="4" name="3 Marcador de texto"/>
          <p:cNvSpPr>
            <a:spLocks noGrp="1"/>
          </p:cNvSpPr>
          <p:nvPr>
            <p:ph type="body" sz="half" idx="2"/>
          </p:nvPr>
        </p:nvSpPr>
        <p:spPr>
          <a:xfrm>
            <a:off x="539552" y="4437112"/>
            <a:ext cx="8147248" cy="2265115"/>
          </a:xfrm>
        </p:spPr>
        <p:txBody>
          <a:bodyPr/>
          <a:lstStyle/>
          <a:p>
            <a:pPr marL="457200" indent="-457200" algn="just">
              <a:buFont typeface="Wingdings" pitchFamily="2" charset="2"/>
              <a:buChar char="q"/>
            </a:pPr>
            <a:r>
              <a:rPr lang="es-MX" sz="2800" dirty="0"/>
              <a:t>El 13 de noviembre de 1962 se dieron por terminadas las discusiones sobre el esquema litúrgico. Al día siguiente, la asamblea conciliar, con 2.162 </a:t>
            </a:r>
            <a:r>
              <a:rPr lang="es-MX" sz="2800" i="1" dirty="0" err="1"/>
              <a:t>placet</a:t>
            </a:r>
            <a:r>
              <a:rPr lang="es-MX" sz="2800" dirty="0"/>
              <a:t> y 46 </a:t>
            </a:r>
            <a:r>
              <a:rPr lang="es-MX" sz="2800" i="1" dirty="0"/>
              <a:t>non </a:t>
            </a:r>
            <a:r>
              <a:rPr lang="es-MX" sz="2800" i="1" dirty="0" err="1"/>
              <a:t>placet</a:t>
            </a:r>
            <a:r>
              <a:rPr lang="es-MX" sz="2800" dirty="0"/>
              <a:t>, dio su conformidad a los criterios que se habían seguido en su redacción.</a:t>
            </a:r>
            <a:endParaRPr lang="es-CO" sz="2800" dirty="0"/>
          </a:p>
          <a:p>
            <a:endParaRPr lang="es-CO" dirty="0"/>
          </a:p>
        </p:txBody>
      </p:sp>
    </p:spTree>
    <p:extLst>
      <p:ext uri="{BB962C8B-B14F-4D97-AF65-F5344CB8AC3E}">
        <p14:creationId xmlns:p14="http://schemas.microsoft.com/office/powerpoint/2010/main" xmlns="" val="706358529"/>
      </p:ext>
    </p:extLst>
  </p:cSld>
  <p:clrMapOvr>
    <a:masterClrMapping/>
  </p:clrMapOvr>
  <p:transition advTm="15187"/>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988840"/>
            <a:ext cx="4042792" cy="4137323"/>
          </a:xfrm>
        </p:spPr>
        <p:txBody>
          <a:bodyPr>
            <a:normAutofit/>
          </a:bodyPr>
          <a:lstStyle/>
          <a:p>
            <a:pPr marL="457200" indent="-457200">
              <a:buFont typeface="Wingdings" pitchFamily="2" charset="2"/>
              <a:buChar char="q"/>
            </a:pPr>
            <a:r>
              <a:rPr lang="es-MX" sz="2800" dirty="0"/>
              <a:t>El 16 de noviembre, el cardenal </a:t>
            </a:r>
            <a:r>
              <a:rPr lang="es-MX" sz="2800" dirty="0" err="1"/>
              <a:t>Lercaro</a:t>
            </a:r>
            <a:r>
              <a:rPr lang="es-MX" sz="2800" dirty="0"/>
              <a:t> leyó un informe de carácter general sobre el trabajo realizado por la Comisión </a:t>
            </a:r>
            <a:r>
              <a:rPr lang="es-MX" sz="2800" dirty="0" smtClean="0"/>
              <a:t>litúrgica.</a:t>
            </a:r>
          </a:p>
          <a:p>
            <a:pPr marL="457200" indent="-457200" algn="just">
              <a:buFont typeface="Wingdings" pitchFamily="2" charset="2"/>
              <a:buChar char="q"/>
            </a:pPr>
            <a:endParaRPr lang="es-MX" sz="2800" dirty="0"/>
          </a:p>
        </p:txBody>
      </p:sp>
      <p:pic>
        <p:nvPicPr>
          <p:cNvPr id="2" name="1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60032" y="771903"/>
            <a:ext cx="3960440" cy="5351946"/>
          </a:xfrm>
          <a:prstGeom prst="rect">
            <a:avLst/>
          </a:prstGeom>
        </p:spPr>
      </p:pic>
    </p:spTree>
    <p:extLst>
      <p:ext uri="{BB962C8B-B14F-4D97-AF65-F5344CB8AC3E}">
        <p14:creationId xmlns:p14="http://schemas.microsoft.com/office/powerpoint/2010/main" xmlns="" val="3210388210"/>
      </p:ext>
    </p:extLst>
  </p:cSld>
  <p:clrMapOvr>
    <a:masterClrMapping/>
  </p:clrMapOvr>
  <p:transition advTm="15344"/>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075240" cy="4691063"/>
          </a:xfrm>
        </p:spPr>
        <p:txBody>
          <a:bodyPr/>
          <a:lstStyle/>
          <a:p>
            <a:pPr marL="457200" indent="-457200" algn="just">
              <a:buFont typeface="Wingdings" pitchFamily="2" charset="2"/>
              <a:buChar char="q"/>
            </a:pPr>
            <a:r>
              <a:rPr lang="es-MX" sz="2800" dirty="0"/>
              <a:t>A partir del día siguiente hasta el 6 de diciembre, después de escuchar los informes respectivos de la Comisión se fueron votando las enmiendas a las distintas secciones de la introducción y del capítulo primero.</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Todas las enmiendas fueron aceptadas por una mayoría de votos.</a:t>
            </a:r>
            <a:endParaRPr lang="es-CO" sz="2800" dirty="0"/>
          </a:p>
          <a:p>
            <a:endParaRPr lang="es-CO" dirty="0"/>
          </a:p>
        </p:txBody>
      </p:sp>
    </p:spTree>
    <p:extLst>
      <p:ext uri="{BB962C8B-B14F-4D97-AF65-F5344CB8AC3E}">
        <p14:creationId xmlns:p14="http://schemas.microsoft.com/office/powerpoint/2010/main" xmlns="" val="2910736605"/>
      </p:ext>
    </p:extLst>
  </p:cSld>
  <p:clrMapOvr>
    <a:masterClrMapping/>
  </p:clrMapOvr>
  <p:transition advTm="15546"/>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147248" cy="4691063"/>
          </a:xfrm>
        </p:spPr>
        <p:txBody>
          <a:bodyPr>
            <a:normAutofit/>
          </a:bodyPr>
          <a:lstStyle/>
          <a:p>
            <a:pPr marL="457200" indent="-457200" algn="just">
              <a:buFont typeface="Wingdings" pitchFamily="2" charset="2"/>
              <a:buChar char="q"/>
            </a:pPr>
            <a:r>
              <a:rPr lang="es-MX" sz="2800" dirty="0"/>
              <a:t>En la congregación del 7 de diciembre se procedió a la votación global de la introducción y del capítulo primero, con el resultado de 1.922 </a:t>
            </a:r>
            <a:r>
              <a:rPr lang="es-MX" sz="2800" i="1" dirty="0" err="1"/>
              <a:t>placet</a:t>
            </a:r>
            <a:r>
              <a:rPr lang="es-MX" sz="2800" dirty="0"/>
              <a:t>, 11 </a:t>
            </a:r>
            <a:r>
              <a:rPr lang="es-MX" sz="2800" i="1" dirty="0"/>
              <a:t>non </a:t>
            </a:r>
            <a:r>
              <a:rPr lang="es-MX" sz="2800" i="1" dirty="0" err="1"/>
              <a:t>placet</a:t>
            </a:r>
            <a:r>
              <a:rPr lang="es-MX" sz="2800" dirty="0"/>
              <a:t> y 180 </a:t>
            </a:r>
            <a:r>
              <a:rPr lang="es-MX" sz="2800" i="1" dirty="0" err="1"/>
              <a:t>placet</a:t>
            </a:r>
            <a:r>
              <a:rPr lang="es-MX" sz="2800" i="1" dirty="0"/>
              <a:t> </a:t>
            </a:r>
            <a:r>
              <a:rPr lang="es-MX" sz="2800" i="1" dirty="0" err="1"/>
              <a:t>iuxta</a:t>
            </a:r>
            <a:r>
              <a:rPr lang="es-MX" sz="2800" i="1" dirty="0"/>
              <a:t> </a:t>
            </a:r>
            <a:r>
              <a:rPr lang="es-MX" sz="2800" i="1" dirty="0" err="1"/>
              <a:t>modum</a:t>
            </a:r>
            <a:r>
              <a:rPr lang="es-MX" sz="2800" dirty="0" smtClean="0"/>
              <a:t>.</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En la segunda etapa conciliar se reanudó la votación de las enmiendas correspondientes a los capítulos restantes. El 8 de octubre, el cardenal </a:t>
            </a:r>
            <a:r>
              <a:rPr lang="es-MX" sz="2800" dirty="0" err="1"/>
              <a:t>Lercaro</a:t>
            </a:r>
            <a:r>
              <a:rPr lang="es-MX" sz="2800" dirty="0"/>
              <a:t> leyó un nuevo informe sobre los trabajos de la Comisión.</a:t>
            </a:r>
            <a:endParaRPr lang="es-CO" sz="2800" dirty="0"/>
          </a:p>
          <a:p>
            <a:endParaRPr lang="es-CO" dirty="0"/>
          </a:p>
        </p:txBody>
      </p:sp>
    </p:spTree>
    <p:extLst>
      <p:ext uri="{BB962C8B-B14F-4D97-AF65-F5344CB8AC3E}">
        <p14:creationId xmlns:p14="http://schemas.microsoft.com/office/powerpoint/2010/main" xmlns="" val="1045076691"/>
      </p:ext>
    </p:extLst>
  </p:cSld>
  <p:clrMapOvr>
    <a:masterClrMapping/>
  </p:clrMapOvr>
  <p:transition advTm="15329"/>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260648"/>
            <a:ext cx="8147248" cy="6264696"/>
          </a:xfrm>
        </p:spPr>
        <p:txBody>
          <a:bodyPr>
            <a:normAutofit fontScale="92500"/>
          </a:bodyPr>
          <a:lstStyle/>
          <a:p>
            <a:pPr marL="457200" indent="-457200" algn="just">
              <a:buFont typeface="Wingdings" pitchFamily="2" charset="2"/>
              <a:buChar char="q"/>
            </a:pPr>
            <a:r>
              <a:rPr lang="es-MX" sz="2800" dirty="0"/>
              <a:t>La Comisión examinó los 2.686 votos </a:t>
            </a:r>
            <a:r>
              <a:rPr lang="es-MX" sz="2800" i="1" dirty="0" err="1"/>
              <a:t>iuxta</a:t>
            </a:r>
            <a:r>
              <a:rPr lang="es-MX" sz="2800" i="1" dirty="0"/>
              <a:t> </a:t>
            </a:r>
            <a:r>
              <a:rPr lang="es-MX" sz="2800" i="1" dirty="0" err="1"/>
              <a:t>modum</a:t>
            </a:r>
            <a:r>
              <a:rPr lang="es-MX" sz="2800" dirty="0"/>
              <a:t> con una meticulosidad que algunos tacharon de excesiva. El nuevo texto (en cinco folletos con un total de 181 páginas), que contenía los "modos" y las respuestas de la Comisión, fue votado en los días 8 al 22 de noviembre</a:t>
            </a:r>
            <a:r>
              <a:rPr lang="es-MX" sz="2800" dirty="0" smtClean="0"/>
              <a:t>.</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En vista del gran número de Padres que las habían solicitado (558 y 1.054, respectivamente), la Comisión sometió al sufragio del aula dos nuevas enmiendas, que fueron aceptadas: la primera, concediendo al obispo del lugar el control general sobre la concelebración en su diócesis; la segunda, suprimiendo la cláusula del artículo 63 que restringía la posibilidad de usar la lengua vernácula en las fórmulas sacramentales.</a:t>
            </a:r>
            <a:endParaRPr lang="es-CO" sz="2800" dirty="0"/>
          </a:p>
          <a:p>
            <a:pPr algn="just"/>
            <a:endParaRPr lang="es-CO" sz="2800" dirty="0"/>
          </a:p>
          <a:p>
            <a:pPr algn="just"/>
            <a:endParaRPr lang="es-CO" sz="2800" dirty="0"/>
          </a:p>
        </p:txBody>
      </p:sp>
    </p:spTree>
    <p:custDataLst>
      <p:tags r:id="rId1"/>
    </p:custDataLst>
    <p:extLst>
      <p:ext uri="{BB962C8B-B14F-4D97-AF65-F5344CB8AC3E}">
        <p14:creationId xmlns:p14="http://schemas.microsoft.com/office/powerpoint/2010/main" xmlns="" val="1020770937"/>
      </p:ext>
    </p:extLst>
  </p:cSld>
  <p:clrMapOvr>
    <a:masterClrMapping/>
  </p:clrMapOvr>
  <p:transition advTm="356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499992" y="980728"/>
            <a:ext cx="4551975" cy="4627841"/>
          </a:xfrm>
        </p:spPr>
      </p:pic>
      <p:sp>
        <p:nvSpPr>
          <p:cNvPr id="4" name="3 Marcador de texto"/>
          <p:cNvSpPr>
            <a:spLocks noGrp="1"/>
          </p:cNvSpPr>
          <p:nvPr>
            <p:ph type="body" sz="half" idx="2"/>
          </p:nvPr>
        </p:nvSpPr>
        <p:spPr>
          <a:xfrm>
            <a:off x="251520" y="548680"/>
            <a:ext cx="4032448" cy="5904656"/>
          </a:xfrm>
        </p:spPr>
        <p:txBody>
          <a:bodyPr>
            <a:normAutofit fontScale="92500" lnSpcReduction="20000"/>
          </a:bodyPr>
          <a:lstStyle/>
          <a:p>
            <a:pPr marL="457200" indent="-457200">
              <a:buFont typeface="Wingdings" pitchFamily="2" charset="2"/>
              <a:buChar char="q"/>
            </a:pPr>
            <a:r>
              <a:rPr lang="es-MX" sz="2800" dirty="0"/>
              <a:t>Por fin, en la septuagésima tercera congregación general, el 22 de noviembre de 1963, en el 60 aniversario de la publicación del Motu proprio de San Pío X </a:t>
            </a:r>
            <a:r>
              <a:rPr lang="es-MX" sz="2800" i="1" dirty="0" err="1"/>
              <a:t>Tra</a:t>
            </a:r>
            <a:r>
              <a:rPr lang="es-MX" sz="2800" i="1" dirty="0"/>
              <a:t> le </a:t>
            </a:r>
            <a:r>
              <a:rPr lang="es-MX" sz="2800" i="1" dirty="0" err="1"/>
              <a:t>sollecitudini</a:t>
            </a:r>
            <a:r>
              <a:rPr lang="es-MX" sz="2800" dirty="0"/>
              <a:t>, se procedió a la votación del esquema de la constitución sobre la sagrada liturgia en su conjunto. Quedó aprobado por 2.158 votos a favor y 19 en contra.</a:t>
            </a:r>
            <a:endParaRPr lang="es-CO" sz="2800" dirty="0"/>
          </a:p>
          <a:p>
            <a:pPr marL="285750" indent="-285750">
              <a:buFont typeface="Wingdings" pitchFamily="2" charset="2"/>
              <a:buChar char="q"/>
            </a:pPr>
            <a:endParaRPr lang="es-CO" dirty="0"/>
          </a:p>
        </p:txBody>
      </p:sp>
    </p:spTree>
    <p:extLst>
      <p:ext uri="{BB962C8B-B14F-4D97-AF65-F5344CB8AC3E}">
        <p14:creationId xmlns:p14="http://schemas.microsoft.com/office/powerpoint/2010/main" xmlns="" val="1414329697"/>
      </p:ext>
    </p:extLst>
  </p:cSld>
  <p:clrMapOvr>
    <a:masterClrMapping/>
  </p:clrMapOvr>
  <p:transition advTm="1121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075240" cy="4691063"/>
          </a:xfrm>
        </p:spPr>
        <p:txBody>
          <a:bodyPr>
            <a:normAutofit/>
          </a:bodyPr>
          <a:lstStyle/>
          <a:p>
            <a:pPr algn="just"/>
            <a:r>
              <a:rPr lang="es-MX" sz="3200" dirty="0"/>
              <a:t>E</a:t>
            </a:r>
            <a:r>
              <a:rPr lang="es-MX" sz="3200" dirty="0" smtClean="0"/>
              <a:t>n </a:t>
            </a:r>
            <a:r>
              <a:rPr lang="es-MX" sz="3200" dirty="0"/>
              <a:t>este contexto, lejos de parecer una improvisación de última hora, la reforma litúrgica del Vaticano II se presenta como el </a:t>
            </a:r>
            <a:r>
              <a:rPr lang="es-MX" sz="3200" u="sng" dirty="0"/>
              <a:t>fruto maduro de una larga </a:t>
            </a:r>
            <a:r>
              <a:rPr lang="es-MX" sz="3200" u="sng" dirty="0" smtClean="0"/>
              <a:t>gestación</a:t>
            </a:r>
            <a:r>
              <a:rPr lang="es-MX" sz="3200" dirty="0" smtClean="0"/>
              <a:t>.</a:t>
            </a:r>
          </a:p>
          <a:p>
            <a:pPr algn="just"/>
            <a:endParaRPr lang="es-MX" sz="3200" dirty="0"/>
          </a:p>
          <a:p>
            <a:pPr algn="just"/>
            <a:r>
              <a:rPr lang="es-MX" sz="3200" dirty="0" smtClean="0"/>
              <a:t>En </a:t>
            </a:r>
            <a:r>
              <a:rPr lang="es-MX" sz="3200" dirty="0"/>
              <a:t>las reformas parciales se perfilan ya el espíritu, las tendencias y los principios fundamentales promulgados por el Concilio.</a:t>
            </a:r>
            <a:endParaRPr lang="es-CO" sz="3200" dirty="0"/>
          </a:p>
        </p:txBody>
      </p:sp>
    </p:spTree>
    <p:extLst>
      <p:ext uri="{BB962C8B-B14F-4D97-AF65-F5344CB8AC3E}">
        <p14:creationId xmlns:p14="http://schemas.microsoft.com/office/powerpoint/2010/main" xmlns="" val="3835566998"/>
      </p:ext>
    </p:extLst>
  </p:cSld>
  <p:clrMapOvr>
    <a:masterClrMapping/>
  </p:clrMapOvr>
  <p:transition advTm="15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003232" cy="4691063"/>
          </a:xfrm>
        </p:spPr>
        <p:txBody>
          <a:bodyPr>
            <a:normAutofit/>
          </a:bodyPr>
          <a:lstStyle/>
          <a:p>
            <a:pPr marL="457200" indent="-457200" algn="just">
              <a:buFont typeface="Wingdings" pitchFamily="2" charset="2"/>
              <a:buChar char="q"/>
            </a:pPr>
            <a:r>
              <a:rPr lang="es-MX" sz="2800" dirty="0"/>
              <a:t>El Cardenal </a:t>
            </a:r>
            <a:r>
              <a:rPr lang="es-MX" sz="2800" dirty="0" err="1"/>
              <a:t>Tisserant</a:t>
            </a:r>
            <a:r>
              <a:rPr lang="es-MX" sz="2800" dirty="0"/>
              <a:t>, que presidía la reunión aquel día, dio gracias a la comisión litúrgica por el buen trabajo </a:t>
            </a:r>
            <a:r>
              <a:rPr lang="es-MX" sz="2800" dirty="0" smtClean="0"/>
              <a:t>realizado.</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smtClean="0"/>
              <a:t>Recordó </a:t>
            </a:r>
            <a:r>
              <a:rPr lang="es-MX" sz="2800" dirty="0"/>
              <a:t>al Cardenal Gaetano </a:t>
            </a:r>
            <a:r>
              <a:rPr lang="es-MX" sz="2800" dirty="0" err="1"/>
              <a:t>Cicognani</a:t>
            </a:r>
            <a:r>
              <a:rPr lang="es-MX" sz="2800" dirty="0"/>
              <a:t>, que había dirigido los trabajos de la comisión preparatoria, y expresó su deseo de que el ejemplo de la comisión litúrgica sirviese de aliento y estímulo a las otras comisiones.</a:t>
            </a:r>
            <a:endParaRPr lang="es-CO" sz="2800" dirty="0"/>
          </a:p>
        </p:txBody>
      </p:sp>
    </p:spTree>
    <p:extLst>
      <p:ext uri="{BB962C8B-B14F-4D97-AF65-F5344CB8AC3E}">
        <p14:creationId xmlns:p14="http://schemas.microsoft.com/office/powerpoint/2010/main" xmlns="" val="2578483701"/>
      </p:ext>
    </p:extLst>
  </p:cSld>
  <p:clrMapOvr>
    <a:masterClrMapping/>
  </p:clrMapOvr>
  <p:transition advTm="15094"/>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683568" y="2420888"/>
            <a:ext cx="7772400" cy="1470025"/>
          </a:xfrm>
        </p:spPr>
        <p:style>
          <a:lnRef idx="1">
            <a:schemeClr val="accent6"/>
          </a:lnRef>
          <a:fillRef idx="2">
            <a:schemeClr val="accent6"/>
          </a:fillRef>
          <a:effectRef idx="1">
            <a:schemeClr val="accent6"/>
          </a:effectRef>
          <a:fontRef idx="minor">
            <a:schemeClr val="dk1"/>
          </a:fontRef>
        </p:style>
        <p:txBody>
          <a:bodyPr/>
          <a:lstStyle/>
          <a:p>
            <a:r>
              <a:rPr lang="es-CO" b="1" dirty="0" smtClean="0"/>
              <a:t>III. PROMULGACIÓN</a:t>
            </a:r>
            <a:endParaRPr lang="es-CO" b="1" dirty="0"/>
          </a:p>
        </p:txBody>
      </p:sp>
    </p:spTree>
    <p:extLst>
      <p:ext uri="{BB962C8B-B14F-4D97-AF65-F5344CB8AC3E}">
        <p14:creationId xmlns:p14="http://schemas.microsoft.com/office/powerpoint/2010/main" xmlns="" val="2931141237"/>
      </p:ext>
    </p:extLst>
  </p:cSld>
  <p:clrMapOvr>
    <a:masterClrMapping/>
  </p:clrMapOvr>
  <p:transition advTm="5532"/>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51720" y="332656"/>
            <a:ext cx="4904435" cy="3800937"/>
          </a:xfrm>
        </p:spPr>
      </p:pic>
      <p:sp>
        <p:nvSpPr>
          <p:cNvPr id="4" name="3 Marcador de texto"/>
          <p:cNvSpPr>
            <a:spLocks noGrp="1"/>
          </p:cNvSpPr>
          <p:nvPr>
            <p:ph type="body" sz="half" idx="2"/>
          </p:nvPr>
        </p:nvSpPr>
        <p:spPr>
          <a:xfrm>
            <a:off x="467544" y="4725144"/>
            <a:ext cx="8219256" cy="1833067"/>
          </a:xfrm>
        </p:spPr>
        <p:txBody>
          <a:bodyPr>
            <a:normAutofit/>
          </a:bodyPr>
          <a:lstStyle/>
          <a:p>
            <a:pPr marL="457200" indent="-457200" algn="just">
              <a:buFont typeface="Wingdings" pitchFamily="2" charset="2"/>
              <a:buChar char="q"/>
            </a:pPr>
            <a:r>
              <a:rPr lang="es-MX" sz="2800" dirty="0"/>
              <a:t>El miércoles, 4 de diciembre de 1963, en presencia del Pablo VI se procedió a la aprobación definitiva y a la promulgación de la Constitución sobre la sagrada liturgia</a:t>
            </a:r>
            <a:r>
              <a:rPr lang="es-MX" sz="2800" dirty="0" smtClean="0"/>
              <a:t>.</a:t>
            </a:r>
          </a:p>
          <a:p>
            <a:endParaRPr lang="es-CO" sz="2800" dirty="0"/>
          </a:p>
        </p:txBody>
      </p:sp>
    </p:spTree>
    <p:extLst>
      <p:ext uri="{BB962C8B-B14F-4D97-AF65-F5344CB8AC3E}">
        <p14:creationId xmlns:p14="http://schemas.microsoft.com/office/powerpoint/2010/main" xmlns="" val="2354224702"/>
      </p:ext>
    </p:extLst>
  </p:cSld>
  <p:clrMapOvr>
    <a:masterClrMapping/>
  </p:clrMapOvr>
  <p:transition advTm="15656"/>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1520" y="1196752"/>
            <a:ext cx="5111750" cy="4268485"/>
          </a:xfrm>
        </p:spPr>
      </p:pic>
      <p:sp>
        <p:nvSpPr>
          <p:cNvPr id="4" name="3 Marcador de texto"/>
          <p:cNvSpPr>
            <a:spLocks noGrp="1"/>
          </p:cNvSpPr>
          <p:nvPr>
            <p:ph type="body" sz="half" idx="2"/>
          </p:nvPr>
        </p:nvSpPr>
        <p:spPr>
          <a:xfrm>
            <a:off x="5796136" y="1268760"/>
            <a:ext cx="3008313" cy="4691063"/>
          </a:xfrm>
        </p:spPr>
        <p:txBody>
          <a:bodyPr>
            <a:normAutofit/>
          </a:bodyPr>
          <a:lstStyle/>
          <a:p>
            <a:pPr marL="457200" indent="-457200">
              <a:buFont typeface="Wingdings" pitchFamily="2" charset="2"/>
              <a:buChar char="q"/>
            </a:pPr>
            <a:r>
              <a:rPr lang="es-MX" sz="2800" dirty="0"/>
              <a:t>El secretario general, Mons. </a:t>
            </a:r>
            <a:r>
              <a:rPr lang="es-MX" sz="2800" dirty="0" err="1"/>
              <a:t>Felici</a:t>
            </a:r>
            <a:r>
              <a:rPr lang="es-MX" sz="2800" dirty="0"/>
              <a:t>, leyó el principio y  el fin de cada uno de los </a:t>
            </a:r>
            <a:r>
              <a:rPr lang="es-MX" sz="2800" dirty="0" smtClean="0"/>
              <a:t>capítulos.</a:t>
            </a:r>
          </a:p>
          <a:p>
            <a:pPr marL="457200" indent="-457200">
              <a:buFont typeface="Wingdings" pitchFamily="2" charset="2"/>
              <a:buChar char="q"/>
            </a:pPr>
            <a:endParaRPr lang="es-MX" sz="2800" dirty="0"/>
          </a:p>
          <a:p>
            <a:pPr marL="457200" indent="-457200">
              <a:buFont typeface="Wingdings" pitchFamily="2" charset="2"/>
              <a:buChar char="q"/>
            </a:pPr>
            <a:r>
              <a:rPr lang="es-MX" sz="2800" dirty="0" smtClean="0"/>
              <a:t>Luego </a:t>
            </a:r>
            <a:r>
              <a:rPr lang="es-MX" sz="2800" dirty="0"/>
              <a:t>se hizo la votación.</a:t>
            </a:r>
            <a:endParaRPr lang="es-CO" sz="2800" dirty="0"/>
          </a:p>
        </p:txBody>
      </p:sp>
    </p:spTree>
    <p:extLst>
      <p:ext uri="{BB962C8B-B14F-4D97-AF65-F5344CB8AC3E}">
        <p14:creationId xmlns:p14="http://schemas.microsoft.com/office/powerpoint/2010/main" xmlns="" val="2873339043"/>
      </p:ext>
    </p:extLst>
  </p:cSld>
  <p:clrMapOvr>
    <a:masterClrMapping/>
  </p:clrMapOvr>
  <p:transition advTm="1525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702174" y="476672"/>
            <a:ext cx="4053494" cy="5485729"/>
          </a:xfrm>
        </p:spPr>
      </p:pic>
      <p:sp>
        <p:nvSpPr>
          <p:cNvPr id="4" name="3 Marcador de texto"/>
          <p:cNvSpPr>
            <a:spLocks noGrp="1"/>
          </p:cNvSpPr>
          <p:nvPr>
            <p:ph type="body" sz="half" idx="2"/>
          </p:nvPr>
        </p:nvSpPr>
        <p:spPr>
          <a:xfrm>
            <a:off x="251520" y="980728"/>
            <a:ext cx="3960440" cy="5145435"/>
          </a:xfrm>
        </p:spPr>
        <p:txBody>
          <a:bodyPr/>
          <a:lstStyle/>
          <a:p>
            <a:pPr marL="457200" indent="-457200">
              <a:buFont typeface="Wingdings" pitchFamily="2" charset="2"/>
              <a:buChar char="q"/>
            </a:pPr>
            <a:r>
              <a:rPr lang="es-MX" sz="2800" dirty="0"/>
              <a:t>El resultado fue: 2.147 votos a favor y 4 en </a:t>
            </a:r>
            <a:r>
              <a:rPr lang="es-MX" sz="2800" dirty="0" smtClean="0"/>
              <a:t>contra.</a:t>
            </a:r>
          </a:p>
          <a:p>
            <a:pPr marL="457200" indent="-457200">
              <a:buFont typeface="Wingdings" pitchFamily="2" charset="2"/>
              <a:buChar char="q"/>
            </a:pPr>
            <a:endParaRPr lang="es-MX" sz="2800" dirty="0"/>
          </a:p>
          <a:p>
            <a:pPr marL="457200" indent="-457200">
              <a:buFont typeface="Wingdings" pitchFamily="2" charset="2"/>
              <a:buChar char="q"/>
            </a:pPr>
            <a:r>
              <a:rPr lang="es-MX" sz="2800" dirty="0" smtClean="0"/>
              <a:t>Por </a:t>
            </a:r>
            <a:r>
              <a:rPr lang="es-MX" sz="2800" dirty="0"/>
              <a:t>fin el Papa procedió a la solemne aprobación y promulgación «una cum </a:t>
            </a:r>
            <a:r>
              <a:rPr lang="es-MX" sz="2800" dirty="0" err="1"/>
              <a:t>Concilii</a:t>
            </a:r>
            <a:r>
              <a:rPr lang="es-MX" sz="2800" dirty="0"/>
              <a:t> </a:t>
            </a:r>
            <a:r>
              <a:rPr lang="es-MX" sz="2800" dirty="0" err="1"/>
              <a:t>Patribus</a:t>
            </a:r>
            <a:r>
              <a:rPr lang="es-MX" sz="2800" dirty="0" smtClean="0"/>
              <a:t>».</a:t>
            </a:r>
          </a:p>
          <a:p>
            <a:endParaRPr lang="es-CO" dirty="0"/>
          </a:p>
        </p:txBody>
      </p:sp>
    </p:spTree>
    <p:extLst>
      <p:ext uri="{BB962C8B-B14F-4D97-AF65-F5344CB8AC3E}">
        <p14:creationId xmlns:p14="http://schemas.microsoft.com/office/powerpoint/2010/main" xmlns="" val="1247868244"/>
      </p:ext>
    </p:extLst>
  </p:cSld>
  <p:clrMapOvr>
    <a:masterClrMapping/>
  </p:clrMapOvr>
  <p:transition advTm="15063"/>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84784"/>
            <a:ext cx="8003232" cy="4680520"/>
          </a:xfrm>
        </p:spPr>
        <p:txBody>
          <a:bodyPr>
            <a:noAutofit/>
          </a:bodyPr>
          <a:lstStyle/>
          <a:p>
            <a:pPr marL="457200" indent="-457200" algn="just">
              <a:buFont typeface="Wingdings" pitchFamily="2" charset="2"/>
              <a:buChar char="q"/>
            </a:pPr>
            <a:r>
              <a:rPr lang="es-MX" sz="3200" b="1" dirty="0" smtClean="0"/>
              <a:t>Un prolongado </a:t>
            </a:r>
            <a:r>
              <a:rPr lang="es-MX" sz="3200" b="1" dirty="0"/>
              <a:t>e interminable aplauso, cuyo eco se repetía una y otra vez, de tribuna en tribuna, en las amplias naves en los espacios inmensos de la basílica, acogió la fórmula ritual del prelado: </a:t>
            </a:r>
            <a:r>
              <a:rPr lang="es-MX" sz="3200" b="1" i="1" dirty="0"/>
              <a:t>Santísimo Padre, la Constitución litúrgica ha sido aprobada por los Padres por 2.147 votos a favor y 4 en contra</a:t>
            </a:r>
            <a:r>
              <a:rPr lang="es-MX" sz="3200" b="1" dirty="0"/>
              <a:t>. </a:t>
            </a:r>
            <a:endParaRPr lang="es-CO" sz="3200" b="1" dirty="0"/>
          </a:p>
        </p:txBody>
      </p:sp>
    </p:spTree>
    <p:extLst>
      <p:ext uri="{BB962C8B-B14F-4D97-AF65-F5344CB8AC3E}">
        <p14:creationId xmlns:p14="http://schemas.microsoft.com/office/powerpoint/2010/main" xmlns="" val="1352498020"/>
      </p:ext>
    </p:extLst>
  </p:cSld>
  <p:clrMapOvr>
    <a:masterClrMapping/>
  </p:clrMapOvr>
  <p:transition advTm="15625"/>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marL="457200" indent="-457200" algn="just">
              <a:buFont typeface="Wingdings" pitchFamily="2" charset="2"/>
              <a:buChar char="q"/>
            </a:pPr>
            <a:r>
              <a:rPr lang="es-MX" sz="2800" dirty="0"/>
              <a:t>Exactamente el 4 de diciembre se cumplían cuatro siglos, desde que en Trento, el 4 de diciembre de 1563, </a:t>
            </a:r>
            <a:r>
              <a:rPr lang="es-MX" sz="2800" dirty="0" smtClean="0"/>
              <a:t>ante </a:t>
            </a:r>
            <a:r>
              <a:rPr lang="es-MX" sz="2800" dirty="0"/>
              <a:t>la urgencia de concluir sus trabajos, encomendaba a la Santa Sede la tarea de hacer una reforma </a:t>
            </a:r>
            <a:r>
              <a:rPr lang="es-MX" sz="2800" dirty="0" smtClean="0"/>
              <a:t>litúrgica.</a:t>
            </a:r>
          </a:p>
          <a:p>
            <a:pPr marL="457200" indent="-457200" algn="just">
              <a:buFont typeface="Wingdings" pitchFamily="2" charset="2"/>
              <a:buChar char="q"/>
            </a:pPr>
            <a:endParaRPr lang="es-MX" sz="2800" dirty="0"/>
          </a:p>
          <a:p>
            <a:pPr marL="457200" indent="-457200" algn="just">
              <a:buFont typeface="Wingdings" pitchFamily="2" charset="2"/>
              <a:buChar char="q"/>
            </a:pPr>
            <a:r>
              <a:rPr lang="es-MX" sz="2800" dirty="0"/>
              <a:t>Mons. </a:t>
            </a:r>
            <a:r>
              <a:rPr lang="es-MX" sz="2800" dirty="0" err="1"/>
              <a:t>Felici</a:t>
            </a:r>
            <a:r>
              <a:rPr lang="es-MX" sz="2800" dirty="0"/>
              <a:t>, en nombre del Papa, anunció que las normas promulgadas por la nueva Constitución tendrían una «</a:t>
            </a:r>
            <a:r>
              <a:rPr lang="es-MX" sz="2800" dirty="0" err="1"/>
              <a:t>vacatio</a:t>
            </a:r>
            <a:r>
              <a:rPr lang="es-MX" sz="2800" dirty="0"/>
              <a:t> </a:t>
            </a:r>
            <a:r>
              <a:rPr lang="es-MX" sz="2800" dirty="0" err="1"/>
              <a:t>legis</a:t>
            </a:r>
            <a:r>
              <a:rPr lang="es-MX" sz="2800" dirty="0"/>
              <a:t>» hasta el primer domingo de cuaresma, 16 de febrero de 1964.</a:t>
            </a:r>
            <a:endParaRPr lang="es-CO" sz="2800" dirty="0"/>
          </a:p>
        </p:txBody>
      </p:sp>
    </p:spTree>
    <p:extLst>
      <p:ext uri="{BB962C8B-B14F-4D97-AF65-F5344CB8AC3E}">
        <p14:creationId xmlns:p14="http://schemas.microsoft.com/office/powerpoint/2010/main" xmlns="" val="1277823822"/>
      </p:ext>
    </p:extLst>
  </p:cSld>
  <p:clrMapOvr>
    <a:masterClrMapping/>
  </p:clrMapOvr>
  <p:transition advTm="15406"/>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23119331"/>
      </p:ext>
    </p:extLst>
  </p:cSld>
  <p:clrMapOvr>
    <a:masterClrMapping/>
  </p:clrMapOvr>
  <p:transition advTm="539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71565939"/>
      </p:ext>
    </p:extLst>
  </p:cSld>
  <p:clrMapOvr>
    <a:masterClrMapping/>
  </p:clrMapOvr>
  <p:transition advTm="9954"/>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56208977"/>
      </p:ext>
    </p:extLst>
  </p:cSld>
  <p:clrMapOvr>
    <a:masterClrMapping/>
  </p:clrMapOvr>
  <p:transition advTm="962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91264" cy="1162050"/>
          </a:xfrm>
        </p:spPr>
        <p:txBody>
          <a:bodyPr>
            <a:normAutofit/>
          </a:bodyPr>
          <a:lstStyle/>
          <a:p>
            <a:pPr algn="ctr"/>
            <a:r>
              <a:rPr lang="es-MX" sz="3200" dirty="0"/>
              <a:t>1. Las reformas litúrgicas de San Pío XI</a:t>
            </a:r>
            <a:r>
              <a:rPr lang="es-CO" sz="3200" dirty="0"/>
              <a:t/>
            </a:r>
            <a:br>
              <a:rPr lang="es-CO" sz="3200" dirty="0"/>
            </a:br>
            <a:endParaRPr lang="es-CO" sz="3200"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398294" y="2080419"/>
            <a:ext cx="3038475" cy="3810000"/>
          </a:xfrm>
        </p:spPr>
      </p:pic>
      <p:sp>
        <p:nvSpPr>
          <p:cNvPr id="4" name="3 Marcador de texto"/>
          <p:cNvSpPr>
            <a:spLocks noGrp="1"/>
          </p:cNvSpPr>
          <p:nvPr>
            <p:ph type="body" sz="half" idx="2"/>
          </p:nvPr>
        </p:nvSpPr>
        <p:spPr>
          <a:xfrm>
            <a:off x="462480" y="1439459"/>
            <a:ext cx="3173416" cy="4730204"/>
          </a:xfrm>
        </p:spPr>
        <p:txBody>
          <a:bodyPr>
            <a:normAutofit/>
          </a:bodyPr>
          <a:lstStyle/>
          <a:p>
            <a:r>
              <a:rPr lang="es-MX" sz="2800" dirty="0"/>
              <a:t>Fiel a su programa de «restaurar todas las cosas en Cristo», San Pío X dedicó particular atención a la </a:t>
            </a:r>
            <a:r>
              <a:rPr lang="es-MX" sz="2800" u="sng" dirty="0"/>
              <a:t>renovación de la vida litúrgica en la Iglesia</a:t>
            </a:r>
            <a:r>
              <a:rPr lang="es-MX" sz="2800" dirty="0"/>
              <a:t> y a la </a:t>
            </a:r>
            <a:r>
              <a:rPr lang="es-MX" sz="2800" u="sng" dirty="0"/>
              <a:t>reforma de la misma liturgia</a:t>
            </a:r>
            <a:r>
              <a:rPr lang="es-MX" sz="2800" dirty="0"/>
              <a:t>. </a:t>
            </a:r>
            <a:endParaRPr lang="es-CO" sz="2800" dirty="0"/>
          </a:p>
        </p:txBody>
      </p:sp>
    </p:spTree>
    <p:extLst>
      <p:ext uri="{BB962C8B-B14F-4D97-AF65-F5344CB8AC3E}">
        <p14:creationId xmlns:p14="http://schemas.microsoft.com/office/powerpoint/2010/main" xmlns="" val="1674634770"/>
      </p:ext>
    </p:extLst>
  </p:cSld>
  <p:clrMapOvr>
    <a:masterClrMapping/>
  </p:clrMapOvr>
  <p:transition advTm="1496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9.6|5.3"/>
</p:tagLst>
</file>

<file path=ppt/tags/tag2.xml><?xml version="1.0" encoding="utf-8"?>
<p:tagLst xmlns:a="http://schemas.openxmlformats.org/drawingml/2006/main" xmlns:r="http://schemas.openxmlformats.org/officeDocument/2006/relationships" xmlns:p="http://schemas.openxmlformats.org/presentationml/2006/main">
  <p:tag name="TIMING" val="|14.8"/>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5.3|4.9|9.8"/>
</p:tagLst>
</file>

<file path=ppt/tags/tag5.xml><?xml version="1.0" encoding="utf-8"?>
<p:tagLst xmlns:a="http://schemas.openxmlformats.org/drawingml/2006/main" xmlns:r="http://schemas.openxmlformats.org/officeDocument/2006/relationships" xmlns:p="http://schemas.openxmlformats.org/presentationml/2006/main">
  <p:tag name="TIMING" val="|20.3"/>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4505</Words>
  <Application>Microsoft Office PowerPoint</Application>
  <PresentationFormat>Presentación en pantalla (4:3)</PresentationFormat>
  <Paragraphs>255</Paragraphs>
  <Slides>89</Slides>
  <Notes>1</Notes>
  <HiddenSlides>0</HiddenSlides>
  <MMClips>0</MMClips>
  <ScaleCrop>false</ScaleCrop>
  <HeadingPairs>
    <vt:vector size="4" baseType="variant">
      <vt:variant>
        <vt:lpstr>Tema</vt:lpstr>
      </vt:variant>
      <vt:variant>
        <vt:i4>3</vt:i4>
      </vt:variant>
      <vt:variant>
        <vt:lpstr>Títulos de diapositiva</vt:lpstr>
      </vt:variant>
      <vt:variant>
        <vt:i4>89</vt:i4>
      </vt:variant>
    </vt:vector>
  </HeadingPairs>
  <TitlesOfParts>
    <vt:vector size="92" baseType="lpstr">
      <vt:lpstr>Tema de Office</vt:lpstr>
      <vt:lpstr>Chincheta</vt:lpstr>
      <vt:lpstr>1_Tema de Office</vt:lpstr>
      <vt:lpstr>Diapositiva 1</vt:lpstr>
      <vt:lpstr>«GÉNESIS, DESARROLLO Y PROMULGACIÓN DE LA SACROSANCTUM CONCILIUM»</vt:lpstr>
      <vt:lpstr>Contenido de la exposición</vt:lpstr>
      <vt:lpstr>I. GÉNESIS</vt:lpstr>
      <vt:lpstr>Diapositiva 5</vt:lpstr>
      <vt:lpstr>Diapositiva 6</vt:lpstr>
      <vt:lpstr>Diapositiva 7</vt:lpstr>
      <vt:lpstr>Diapositiva 8</vt:lpstr>
      <vt:lpstr>1. Las reformas litúrgicas de San Pío XI </vt:lpstr>
      <vt:lpstr>Diapositiva 10</vt:lpstr>
      <vt:lpstr>Renovación en tres aspectos de la liturgia:</vt:lpstr>
      <vt:lpstr>Diapositiva 12</vt:lpstr>
      <vt:lpstr>Diapositiva 13</vt:lpstr>
      <vt:lpstr>Diapositiva 14</vt:lpstr>
      <vt:lpstr>Diapositiva 15</vt:lpstr>
      <vt:lpstr>2. Las reformas litúrgicas de Pío XII </vt:lpstr>
      <vt:lpstr>Diapositiva 17</vt:lpstr>
      <vt:lpstr>Diapositiva 18</vt:lpstr>
      <vt:lpstr>Diapositiva 19</vt:lpstr>
      <vt:lpstr>Diapositiva 20</vt:lpstr>
      <vt:lpstr>3. Las reformas litúrgicas de Juan XXIII </vt:lpstr>
      <vt:lpstr>Diapositiva 22</vt:lpstr>
      <vt:lpstr>Diapositiva 23</vt:lpstr>
      <vt:lpstr>4. Rituales bilingües </vt:lpstr>
      <vt:lpstr>Diapositiva 25</vt:lpstr>
      <vt:lpstr>Diapositiva 26</vt:lpstr>
      <vt:lpstr>Diapositiva 27</vt:lpstr>
      <vt:lpstr>5. Indultos </vt:lpstr>
      <vt:lpstr>Diapositiva 29</vt:lpstr>
      <vt:lpstr>Diapositiva 30</vt:lpstr>
      <vt:lpstr>Algunas consideraciones finales</vt:lpstr>
      <vt:lpstr>Diapositiva 32</vt:lpstr>
      <vt:lpstr>Diapositiva 33</vt:lpstr>
      <vt:lpstr>II. DESARROLLO</vt:lpstr>
      <vt:lpstr>Diapositiva 35</vt:lpstr>
      <vt:lpstr>Itinerario de la Constitución Sacrosanctum Concilium</vt:lpstr>
      <vt:lpstr>Diapositiva 37</vt:lpstr>
      <vt:lpstr>Diapositiva 38</vt:lpstr>
      <vt:lpstr>Diapositiva 39</vt:lpstr>
      <vt:lpstr>1. Fase ante preparatoria </vt:lpstr>
      <vt:lpstr>Diapositiva 41</vt:lpstr>
      <vt:lpstr>2. La Comisión litúrgica preparatoria </vt:lpstr>
      <vt:lpstr>Diapositiva 43</vt:lpstr>
      <vt:lpstr>Diapositiva 44</vt:lpstr>
      <vt:lpstr>Diapositiva 45</vt:lpstr>
      <vt:lpstr>3. Organización del trabajo de la Comisión </vt:lpstr>
      <vt:lpstr>Diapositiva 47</vt:lpstr>
      <vt:lpstr>Diapositiva 48</vt:lpstr>
      <vt:lpstr>4. Trabajo de las subcomisiones </vt:lpstr>
      <vt:lpstr>Diapositiva 50</vt:lpstr>
      <vt:lpstr>Diapositiva 51</vt:lpstr>
      <vt:lpstr>5. Primer esquema </vt:lpstr>
      <vt:lpstr>6. Segundo esquema </vt:lpstr>
      <vt:lpstr>Diapositiva 54</vt:lpstr>
      <vt:lpstr>7. Aprobación del esquema por la Comisión </vt:lpstr>
      <vt:lpstr>Diapositiva 56</vt:lpstr>
      <vt:lpstr>Diapositiva 57</vt:lpstr>
      <vt:lpstr>8. Examen del esquema de la Comisión central </vt:lpstr>
      <vt:lpstr>Diapositiva 59</vt:lpstr>
      <vt:lpstr>Diapositiva 60</vt:lpstr>
      <vt:lpstr>Diapositiva 61</vt:lpstr>
      <vt:lpstr>9. La Liturgia, primer tema del Concilio </vt:lpstr>
      <vt:lpstr>Diapositiva 63</vt:lpstr>
      <vt:lpstr>10. La Comisión litúrgica conciliar </vt:lpstr>
      <vt:lpstr>Diapositiva 65</vt:lpstr>
      <vt:lpstr>11. Discusión del esquema </vt:lpstr>
      <vt:lpstr>Diapositiva 67</vt:lpstr>
      <vt:lpstr>Diapositiva 68</vt:lpstr>
      <vt:lpstr>12. Funcionamiento de la Comisión litúrgica </vt:lpstr>
      <vt:lpstr>Diapositiva 70</vt:lpstr>
      <vt:lpstr>Diapositiva 71</vt:lpstr>
      <vt:lpstr>Diapositiva 72</vt:lpstr>
      <vt:lpstr>Diapositiva 73</vt:lpstr>
      <vt:lpstr>13. Aprobación de enmiendas y «modos» </vt:lpstr>
      <vt:lpstr>Diapositiva 75</vt:lpstr>
      <vt:lpstr>Diapositiva 76</vt:lpstr>
      <vt:lpstr>Diapositiva 77</vt:lpstr>
      <vt:lpstr>Diapositiva 78</vt:lpstr>
      <vt:lpstr>Diapositiva 79</vt:lpstr>
      <vt:lpstr>Diapositiva 80</vt:lpstr>
      <vt:lpstr>III. PROMULGACIÓN</vt:lpstr>
      <vt:lpstr>Diapositiva 82</vt:lpstr>
      <vt:lpstr>Diapositiva 83</vt:lpstr>
      <vt:lpstr>Diapositiva 84</vt:lpstr>
      <vt:lpstr>Diapositiva 85</vt:lpstr>
      <vt:lpstr>Diapositiva 86</vt:lpstr>
      <vt:lpstr>Diapositiva 87</vt:lpstr>
      <vt:lpstr>Diapositiva 88</vt:lpstr>
      <vt:lpstr>Diapositiva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Felipe</dc:creator>
  <cp:lastModifiedBy>L311</cp:lastModifiedBy>
  <cp:revision>78</cp:revision>
  <dcterms:created xsi:type="dcterms:W3CDTF">2012-12-29T18:06:46Z</dcterms:created>
  <dcterms:modified xsi:type="dcterms:W3CDTF">2013-01-13T00:13:19Z</dcterms:modified>
</cp:coreProperties>
</file>